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794" r:id="rId2"/>
    <p:sldId id="379" r:id="rId3"/>
    <p:sldId id="387" r:id="rId4"/>
    <p:sldId id="494" r:id="rId5"/>
    <p:sldId id="495" r:id="rId6"/>
    <p:sldId id="496" r:id="rId7"/>
    <p:sldId id="261" r:id="rId8"/>
    <p:sldId id="499" r:id="rId9"/>
    <p:sldId id="521" r:id="rId10"/>
    <p:sldId id="484" r:id="rId11"/>
    <p:sldId id="486" r:id="rId12"/>
    <p:sldId id="503" r:id="rId13"/>
    <p:sldId id="504" r:id="rId14"/>
    <p:sldId id="506" r:id="rId15"/>
    <p:sldId id="507" r:id="rId16"/>
    <p:sldId id="491" r:id="rId17"/>
    <p:sldId id="347" r:id="rId18"/>
    <p:sldId id="324" r:id="rId19"/>
    <p:sldId id="349" r:id="rId20"/>
    <p:sldId id="534" r:id="rId21"/>
    <p:sldId id="535" r:id="rId22"/>
    <p:sldId id="417" r:id="rId23"/>
    <p:sldId id="79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ser Khan" initials="Y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B1E"/>
    <a:srgbClr val="8C1515"/>
    <a:srgbClr val="AFEBFF"/>
    <a:srgbClr val="FFAAAA"/>
    <a:srgbClr val="E3B7F1"/>
    <a:srgbClr val="C6D4FF"/>
    <a:srgbClr val="C5FFC5"/>
    <a:srgbClr val="05274E"/>
    <a:srgbClr val="B0C3FF"/>
    <a:srgbClr val="FFFF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86537" autoAdjust="0"/>
  </p:normalViewPr>
  <p:slideViewPr>
    <p:cSldViewPr snapToGrid="0">
      <p:cViewPr varScale="1">
        <p:scale>
          <a:sx n="120" d="100"/>
          <a:sy n="120" d="100"/>
        </p:scale>
        <p:origin x="600" y="82"/>
      </p:cViewPr>
      <p:guideLst>
        <p:guide orient="horz" pos="2160"/>
        <p:guide pos="3840"/>
      </p:guideLst>
    </p:cSldViewPr>
  </p:slideViewPr>
  <p:notesTextViewPr>
    <p:cViewPr>
      <p:scale>
        <a:sx n="3" d="2"/>
        <a:sy n="3" d="2"/>
      </p:scale>
      <p:origin x="0" y="0"/>
    </p:cViewPr>
  </p:notesTextViewPr>
  <p:sorterViewPr>
    <p:cViewPr>
      <p:scale>
        <a:sx n="66" d="100"/>
        <a:sy n="66" d="100"/>
      </p:scale>
      <p:origin x="0" y="-2856"/>
    </p:cViewPr>
  </p:sorterViewPr>
  <p:notesViewPr>
    <p:cSldViewPr snapToGrid="0">
      <p:cViewPr varScale="1">
        <p:scale>
          <a:sx n="65" d="100"/>
          <a:sy n="65" d="100"/>
        </p:scale>
        <p:origin x="2578"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9E6E90-D057-4D0D-B992-091951C9891F}" type="datetimeFigureOut">
              <a:rPr lang="en-US" smtClean="0"/>
              <a:t>10/15/2024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CD6554-DBE6-4CB7-8C9A-72353E7B633D}" type="slidenum">
              <a:rPr lang="en-US" smtClean="0"/>
              <a:t>‹#›</a:t>
            </a:fld>
            <a:endParaRPr lang="en-US"/>
          </a:p>
        </p:txBody>
      </p:sp>
    </p:spTree>
    <p:extLst>
      <p:ext uri="{BB962C8B-B14F-4D97-AF65-F5344CB8AC3E}">
        <p14:creationId xmlns:p14="http://schemas.microsoft.com/office/powerpoint/2010/main" val="30557987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15.842"/>
    </inkml:context>
    <inkml:brush xml:id="br0">
      <inkml:brushProperty name="width" value="0.1" units="cm"/>
      <inkml:brushProperty name="height" value="0.1" units="cm"/>
    </inkml:brush>
  </inkml:definitions>
  <inkml:trace contextRef="#ctx0" brushRef="#br0">127 4 3225 0 0,'0'0'6'0'0,"0"-1"0"0"0,0 1 0 0 0,0 0 0 0 0,0 0 0 0 0,0 0 0 0 0,0 0 0 0 0,0-1 0 0 0,0 1 0 0 0,0 0 0 0 0,0 0 0 0 0,0 0 0 0 0,-1 0 0 0 0,1 0 0 0 0,0 0 0 0 0,0-1 0 0 0,0 1 0 0 0,0 0 0 0 0,0 0 0 0 0,0 0 0 0 0,0 0 0 0 0,-1 0 0 0 0,1 0 0 0 0,0 0 1 0 0,0 0-1 0 0,0 0 0 0 0,0 0 0 0 0,0 0 0 0 0,0-1 0 0 0,-1 1 0 0 0,1 0 0 0 0,0 0 0 0 0,0 0 0 0 0,0 0 0 0 0,0 0 0 0 0,0 0 0 0 0,-1 0 0 0 0,1 0 0 0 0,0 0 0 0 0,0 0 0 0 0,0 0 0 0 0,0 0 0 0 0,0 0 0 0 0,-1 1 0 0 0,1-1 0 0 0,0 0 0 0 0,0 0 0 0 0,0 0 0 0 0,0 0 0 0 0,0 0 0 0 0,-1 0 0 0 0,-12 7 555 0 0,-9 11 715 0 0,12-6-157 0 0,0-2-743 0 0,1 1 0 0 0,1 0-1 0 0,-10 16 1 0 0,15-22-86 0 0,1 0-1 0 0,0 1 1 0 0,0-1-1 0 0,0 1 1 0 0,1-1-1 0 0,-1 1 1 0 0,1 0-1 0 0,1 0 1 0 0,-1 0-1 0 0,1-1 1 0 0,1 9-1 0 0,-4 165 3848 0 0,-2-30-3275 0 0,1 100 1285 0 0,0 32-536 0 0,21-59-1518 0 0,1 50-20 0 0,-8-7-75 0 0,0 132-4 0 0,-8 5 1068 0 0,2-212-837 0 0,-2 38 17 0 0,-18-36-174 0 0,-5 84-72 0 0,19-250 113 0 0,-1 5-3140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7:56.130"/>
    </inkml:context>
    <inkml:brush xml:id="br0">
      <inkml:brushProperty name="width" value="0.1" units="cm"/>
      <inkml:brushProperty name="height" value="0.1" units="cm"/>
    </inkml:brush>
  </inkml:definitions>
  <inkml:trace contextRef="#ctx0" brushRef="#br0">70 331 8290 0 0,'0'0'19'0'0,"0"0"0"0"0,0 0-1 0 0,0 0 1 0 0,0 0 0 0 0,0 0 0 0 0,0 0 0 0 0,0 0 0 0 0,0 0 0 0 0,0 0 0 0 0,0 0 0 0 0,0 0 0 0 0,0 0 0 0 0,1 0-1 0 0,-1 0 1 0 0,0 0 0 0 0,0 0 0 0 0,0 0 0 0 0,0 0 0 0 0,0 0 0 0 0,0 0 0 0 0,0 0 0 0 0,0 0 0 0 0,0 0-1 0 0,0 0 1 0 0,0 0 0 0 0,0 0 0 0 0,1 0 0 0 0,-1 0 0 0 0,0 0 0 0 0,0 0 0 0 0,0 0 0 0 0,0 0 0 0 0,0 0-1 0 0,0 0 1 0 0,0 0 0 0 0,0 0 0 0 0,0 0 0 0 0,0 0 0 0 0,0 0 0 0 0,0 0 0 0 0,0 0 0 0 0,0 0 0 0 0,0 0-1 0 0,0 0 1 0 0,0 1 0 0 0,0-1 0 0 0,0 0 0 0 0,1 0 0 0 0,-1 0 0 0 0,0 0 0 0 0,0 0 0 0 0,0 0 0 0 0,0 0 0 0 0,0 0-1 0 0,0 0 1 0 0,0 0 0 0 0,0 0 0 0 0,0 0 0 0 0,0 1 0 0 0,0-1 0 0 0,-1 0 0 0 0,13-6 1038 0 0,10-10 336 0 0,-13 8-919 0 0,-1 0 1 0 0,0-1 0 0 0,0 0-1 0 0,-1 0 1 0 0,0-1-1 0 0,-1 0 1 0 0,0 0-1 0 0,5-12 1 0 0,-6 11-454 0 0,0 0 0 0 0,-2 0 0 0 0,1-1 0 0 0,-1 1-1 0 0,-1-1 1 0 0,0 0 0 0 0,0 0 0 0 0,-2 0 0 0 0,1 1 0 0 0,-1-1 0 0 0,-1 0 0 0 0,0 0 0 0 0,-4-14 0 0 0,5 24-26 0 0,0 0 0 0 0,0 1 0 0 0,-1-1 1 0 0,1 0-1 0 0,-1 0 0 0 0,1 1 1 0 0,-1-1-1 0 0,0 1 0 0 0,0-1 1 0 0,0 0-1 0 0,0 1 0 0 0,0-1 0 0 0,0 1 1 0 0,0 0-1 0 0,0-1 0 0 0,0 1 1 0 0,-1 0-1 0 0,1 0 0 0 0,-1 0 1 0 0,1 0-1 0 0,-1 0 0 0 0,1 0 0 0 0,-1 0 1 0 0,1 0-1 0 0,-1 1 0 0 0,0-1 1 0 0,1 1-1 0 0,-1-1 0 0 0,0 1 1 0 0,0-1-1 0 0,1 1 0 0 0,-1 0 1 0 0,0 0-1 0 0,0 0 0 0 0,0 0 0 0 0,1 0 1 0 0,-1 1-1 0 0,0-1 0 0 0,0 0 1 0 0,1 1-1 0 0,-1-1 0 0 0,0 1 1 0 0,1 0-1 0 0,-1-1 0 0 0,0 1 0 0 0,-1 1 1 0 0,-3 2-52 0 0,-1 0 0 0 0,1 0 0 0 0,0 0 1 0 0,0 1-1 0 0,0-1 0 0 0,1 1 0 0 0,0 1 0 0 0,0-1 1 0 0,-8 12-1 0 0,-1 7-27 0 0,-18 45 0 0 0,28-59 82 0 0,0 0 0 0 0,1 1 0 0 0,0 0 0 0 0,1-1 0 0 0,0 1 0 0 0,0 0 0 0 0,1 14 0 0 0,1-23 3 0 0,1 1-1 0 0,-1-1 0 0 0,0 0 0 0 0,1 0 0 0 0,0 0 1 0 0,-1 0-1 0 0,1 0 0 0 0,0 0 0 0 0,0 0 0 0 0,0 0 1 0 0,0 0-1 0 0,0 0 0 0 0,1-1 0 0 0,-1 1 1 0 0,1 0-1 0 0,-1-1 0 0 0,1 1 0 0 0,-1-1 0 0 0,1 1 1 0 0,0-1-1 0 0,0 0 0 0 0,0 0 0 0 0,0 0 0 0 0,-1 0 1 0 0,1 0-1 0 0,1 0 0 0 0,-1 0 0 0 0,0-1 1 0 0,0 1-1 0 0,0-1 0 0 0,0 0 0 0 0,0 1 0 0 0,1-1 1 0 0,-1 0-1 0 0,0 0 0 0 0,4-1 0 0 0,5 1-157 0 0,1-1-1 0 0,0-1 1 0 0,-1 0 0 0 0,1 0-1 0 0,16-7 1 0 0,2-2-3405 0 0,0-1-1203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7:56.521"/>
    </inkml:context>
    <inkml:brush xml:id="br0">
      <inkml:brushProperty name="width" value="0.1" units="cm"/>
      <inkml:brushProperty name="height" value="0.1" units="cm"/>
    </inkml:brush>
  </inkml:definitions>
  <inkml:trace contextRef="#ctx0" brushRef="#br0">177 440 3889 0 0,'3'-3'80'0'0,"-1"1"-46"0"0,0-1 0 0 0,-1 1 1 0 0,1 0-1 0 0,0 0 0 0 0,-1-1 0 0 0,1 1 0 0 0,-1-1 1 0 0,0 0-1 0 0,0 1 0 0 0,0-1 0 0 0,1-4 1 0 0,-3 7 93 0 0,1 0 0 0 0,-1-1 0 0 0,0 1 0 0 0,1 0 0 0 0,-1 0 0 0 0,0 0 0 0 0,1 0 0 0 0,-1 0 0 0 0,0 0 0 0 0,1 0 0 0 0,-1 0 0 0 0,0 0 0 0 0,1 1 0 0 0,-1-1 0 0 0,0 0 0 0 0,1 0 0 0 0,-1 0 0 0 0,1 1 0 0 0,-1-1 0 0 0,0 0 0 0 0,1 1 0 0 0,-1-1 0 0 0,1 1 0 0 0,-1-1 0 0 0,1 0 0 0 0,-1 1 0 0 0,1-1 0 0 0,-1 1 0 0 0,1-1 0 0 0,0 1 0 0 0,-1 0 0 0 0,1-1 0 0 0,-1 2 0 0 0,-16 21 1458 0 0,16-21-1206 0 0,-15 23 611 0 0,1 1 0 0 0,2 1 0 0 0,0 0 0 0 0,2 1 0 0 0,1 1 0 0 0,-12 54-1 0 0,21-77-939 0 0,0 0 0 0 0,1 0 0 0 0,0 0 0 0 0,0 1 0 0 0,1-1 0 0 0,-1 0-1 0 0,1 0 1 0 0,1 0 0 0 0,3 11 0 0 0,-5-16-47 0 0,1 1 0 0 0,-1-1 0 0 0,1 0 0 0 0,0 1 0 0 0,0-1 0 0 0,0 0 0 0 0,0 1 0 0 0,0-1 0 0 0,0 0 0 0 0,0 0 0 0 0,0 0 0 0 0,0 0 1 0 0,0 0-1 0 0,1 0 0 0 0,-1 0 0 0 0,0 0 0 0 0,3 1 0 0 0,-2-2-9 0 0,0 0 1 0 0,-1 0-1 0 0,1 0 1 0 0,0 0-1 0 0,0 0 1 0 0,-1 0 0 0 0,1 0-1 0 0,0 0 1 0 0,0-1-1 0 0,-1 1 1 0 0,1-1-1 0 0,0 1 1 0 0,-1-1-1 0 0,1 0 1 0 0,0 0-1 0 0,-1 0 1 0 0,1 0-1 0 0,-1 0 1 0 0,3-2 0 0 0,2-2-146 0 0,0-1 0 0 0,0 0 0 0 0,0-1 0 0 0,-1 0 0 0 0,0 1 0 0 0,0-2 1 0 0,-1 1-1 0 0,0 0 0 0 0,6-15 0 0 0,1-7-838 0 0,9-38-1 0 0,-15 44 735 0 0,-1 0-1 0 0,-1 0 1 0 0,-1-1-1 0 0,-1 1 1 0 0,-1-1-1 0 0,-1 1 1 0 0,-1 0-1 0 0,-8-36 1 0 0,-5 0 482 0 0,-2 1 1 0 0,-26-61 0 0 0,38 107 137 0 0,0 0-1 0 0,-1 0 1 0 0,0 1 0 0 0,-1 0-1 0 0,-10-14 1 0 0,15 23-243 0 0,1 0 1 0 0,0 1-1 0 0,0-1 0 0 0,-1 0 0 0 0,1 1 1 0 0,-1 0-1 0 0,1-1 0 0 0,-1 1 0 0 0,0 0 1 0 0,1 0-1 0 0,-1 0 0 0 0,0 0 0 0 0,0 0 0 0 0,0 0 1 0 0,0 0-1 0 0,0 1 0 0 0,0-1 0 0 0,0 0 1 0 0,0 1-1 0 0,0 0 0 0 0,0 0 0 0 0,0 0 1 0 0,0 0-1 0 0,0 0 0 0 0,0 0 0 0 0,0 0 1 0 0,0 0-1 0 0,0 1 0 0 0,0-1 0 0 0,0 1 1 0 0,0 0-1 0 0,0-1 0 0 0,0 1 0 0 0,0 0 0 0 0,0 0 1 0 0,1 0-1 0 0,-1 1 0 0 0,0-1 0 0 0,1 0 1 0 0,-1 0-1 0 0,1 1 0 0 0,-2 1 0 0 0,1-1-48 0 0,1 0 0 0 0,-1 1 0 0 0,1-1 0 0 0,0 1 0 0 0,0-1 0 0 0,0 1 0 0 0,0-1-1 0 0,0 1 1 0 0,0-1 0 0 0,1 1 0 0 0,-1 0 0 0 0,1-1 0 0 0,0 1 0 0 0,0 0 0 0 0,0 0-1 0 0,0-1 1 0 0,0 1 0 0 0,1 0 0 0 0,-1-1 0 0 0,2 5 0 0 0,3 10-61 0 0,0 0 0 0 0,9 18-1 0 0,-4-10 64 0 0,57 175 6 0 0,60 158-60 0 0,-98-291-83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10.888"/>
    </inkml:context>
    <inkml:brush xml:id="br0">
      <inkml:brushProperty name="width" value="0.1" units="cm"/>
      <inkml:brushProperty name="height" value="0.1" units="cm"/>
    </inkml:brush>
  </inkml:definitions>
  <inkml:trace contextRef="#ctx0" brushRef="#br0">0 185 6449 0 0,'13'-185'5420'0'0,"-2"223"-1348"0"0,0 0-3581 0 0,90 371 433 0 0,-80-303-1485 0 0,-15-67-13 0 0,2 0-1 0 0,1-1 1 0 0,27 68 0 0 0,-31-96-377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11.215"/>
    </inkml:context>
    <inkml:brush xml:id="br0">
      <inkml:brushProperty name="width" value="0.1" units="cm"/>
      <inkml:brushProperty name="height" value="0.1" units="cm"/>
    </inkml:brush>
  </inkml:definitions>
  <inkml:trace contextRef="#ctx0" brushRef="#br0">19 157 2761 0 0,'-15'-6'737'0'0,"12"15"2511"0"0,13 21 190 0 0,43 55-2617 0 0,102 129 1 0 0,-135-191-832 0 0,0 0 1 0 0,1-2 0 0 0,33 26 0 0 0,-43-39 12 0 0,1 0 1 0 0,0 0 0 0 0,0-1-1 0 0,1 0 1 0 0,0-1 0 0 0,0-1-1 0 0,0 0 1 0 0,1-1 0 0 0,18 4 0 0 0,-30-8 9 0 0,-1 0 1 0 0,1 1 0 0 0,0-1 0 0 0,0 0 0 0 0,0 0 0 0 0,0 0-1 0 0,0 0 1 0 0,0 0 0 0 0,-1-1 0 0 0,1 1 0 0 0,0 0 0 0 0,0-1-1 0 0,0 1 1 0 0,-1-1 0 0 0,1 0 0 0 0,0 0 0 0 0,-1 0-1 0 0,1 0 1 0 0,0 0 0 0 0,-1 0 0 0 0,1 0 0 0 0,-1 0 0 0 0,2-2-1 0 0,-1 0 73 0 0,-1 1-1 0 0,1-1 0 0 0,-1 0 0 0 0,1 0 0 0 0,-1 0 0 0 0,0 0 0 0 0,0-1 0 0 0,0 1 1 0 0,-1 0-1 0 0,1 0 0 0 0,-1-1 0 0 0,1-3 0 0 0,-2-11 608 0 0,0 0 0 0 0,-1 0 0 0 0,-8-32 1 0 0,9 45-545 0 0,-11-44 674 0 0,-3 0-1 0 0,-29-65 0 0 0,-19-22-1941 0 0,58 126 862 0 0,-19-52-2073 0 0,9-1-3571 0 0,11 44 3575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11.594"/>
    </inkml:context>
    <inkml:brush xml:id="br0">
      <inkml:brushProperty name="width" value="0.1" units="cm"/>
      <inkml:brushProperty name="height" value="0.1" units="cm"/>
    </inkml:brush>
  </inkml:definitions>
  <inkml:trace contextRef="#ctx0" brushRef="#br0">0 1 8754 0 0,'2'14'608'0'0,"0"-1"1"0"0,1 1-1 0 0,0 0 1 0 0,1-1-1 0 0,9 20 0 0 0,-3-6-1 0 0,112 274 3201 0 0,-43-114-3201 0 0,-57-136-4005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11.936"/>
    </inkml:context>
    <inkml:brush xml:id="br0">
      <inkml:brushProperty name="width" value="0.1" units="cm"/>
      <inkml:brushProperty name="height" value="0.1" units="cm"/>
    </inkml:brush>
  </inkml:definitions>
  <inkml:trace contextRef="#ctx0" brushRef="#br0">0 0 9674 0 0,'63'40'2202'0'0,"-46"-25"-1614"0"0,-1 1 0 0 0,0 0 0 0 0,-1 1 0 0 0,-1 0 0 0 0,-1 1 0 0 0,0 1 1 0 0,12 22-1 0 0,64 152 758 0 0,-64-133-1240 0 0,6 10-192 0 0,13 29-339 0 0,-20-33-3698 0 0,-18-50-922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12.300"/>
    </inkml:context>
    <inkml:brush xml:id="br0">
      <inkml:brushProperty name="width" value="0.1" units="cm"/>
      <inkml:brushProperty name="height" value="0.1" units="cm"/>
    </inkml:brush>
  </inkml:definitions>
  <inkml:trace contextRef="#ctx0" brushRef="#br0">2 46 5065 0 0,'-1'-2'2372'0'0,"0"2"-2307"0"0,17-11 1274 0 0,25-11 854 0 0,-37 20-2117 0 0,1 1 0 0 0,-1-1-1 0 0,1 0 1 0 0,0 1-1 0 0,0 0 1 0 0,-1 0 0 0 0,1 1-1 0 0,0-1 1 0 0,0 1-1 0 0,0 0 1 0 0,0 1 0 0 0,0-1-1 0 0,9 3 1 0 0,-11-2-74 0 0,0 0 1 0 0,-1 0 0 0 0,1 0 0 0 0,0 1-1 0 0,0-1 1 0 0,-1 1 0 0 0,1 0-1 0 0,-1 0 1 0 0,0 0 0 0 0,1 0-1 0 0,-1 0 1 0 0,0 1 0 0 0,0-1-1 0 0,0 0 1 0 0,0 1 0 0 0,-1 0-1 0 0,1-1 1 0 0,-1 1 0 0 0,0 0 0 0 0,0 0-1 0 0,0 0 1 0 0,0 0 0 0 0,1 3-1 0 0,8 46 433 0 0,-7-30 8 0 0,1-1 0 0 0,1 0 1 0 0,13 35-1 0 0,-16-51-326 0 0,0-1 1 0 0,0 0-1 0 0,0 1 0 0 0,1-1 0 0 0,-1 0 1 0 0,1 0-1 0 0,0 0 0 0 0,1-1 0 0 0,-1 1 1 0 0,1-1-1 0 0,-1 0 0 0 0,1 0 1 0 0,0 0-1 0 0,0 0 0 0 0,0-1 0 0 0,1 1 1 0 0,-1-1-1 0 0,0 0 0 0 0,1 0 0 0 0,0-1 1 0 0,7 2-1 0 0,-7-2-63 0 0,0-1-1 0 0,0 0 1 0 0,0 0 0 0 0,0 0 0 0 0,0-1-1 0 0,0 0 1 0 0,0 0 0 0 0,0 0-1 0 0,0 0 1 0 0,0-1 0 0 0,0 0 0 0 0,-1 0-1 0 0,1 0 1 0 0,-1-1 0 0 0,0 1-1 0 0,5-5 1 0 0,21-18-5004 0 0,-13 9-588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12.719"/>
    </inkml:context>
    <inkml:brush xml:id="br0">
      <inkml:brushProperty name="width" value="0.1" units="cm"/>
      <inkml:brushProperty name="height" value="0.1" units="cm"/>
    </inkml:brush>
  </inkml:definitions>
  <inkml:trace contextRef="#ctx0" brushRef="#br0">1040 35 4145 0 0,'9'-27'4881'0'0,"0"20"-2111"0"0,-19 27-1555 0 0,-153 147 1733 0 0,36-42-1877 0 0,23-9-512 0 0,30-31-882 0 0,-4-4 0 0 0,-93 77 0 0 0,32-57-179 0 0,113-85 523 0 0,0-1 1 0 0,-2-1-1 0 0,-45 17 0 0 0,48-28-432 0 0,24-3 164 0 0,0 0-1 0 0,0 0 1 0 0,1 0 0 0 0,-1 0 0 0 0,0-1 0 0 0,1 1 0 0 0,-1 0 0 0 0,0 0 0 0 0,1-1 0 0 0,-1 1 0 0 0,0-1 0 0 0,1 1 0 0 0,-1 0 0 0 0,-3-5-1482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13.109"/>
    </inkml:context>
    <inkml:brush xml:id="br0">
      <inkml:brushProperty name="width" value="0.1" units="cm"/>
      <inkml:brushProperty name="height" value="0.1" units="cm"/>
    </inkml:brush>
  </inkml:definitions>
  <inkml:trace contextRef="#ctx0" brushRef="#br0">108 34 3209 0 0,'-19'-17'198'0'0,"16"15"360"0"0,1 0 0 0 0,-1 0 0 0 0,0 0 0 0 0,0 0 0 0 0,0 1 1 0 0,0-1-1 0 0,-6-1 0 0 0,7 3-395 0 0,1 0 0 0 0,-1-1 0 0 0,1 1 0 0 0,-1 0 0 0 0,0 1 0 0 0,1-1-1 0 0,-1 0 1 0 0,0 0 0 0 0,1 1 0 0 0,-1-1 0 0 0,1 1 0 0 0,-1-1 0 0 0,1 1 0 0 0,-1 0 0 0 0,1 0 0 0 0,-1 0 0 0 0,1-1 0 0 0,0 1 0 0 0,-1 0 0 0 0,1 1 0 0 0,0-1 0 0 0,0 0 0 0 0,0 0 0 0 0,0 0 0 0 0,0 1 0 0 0,0-1 0 0 0,0 1 0 0 0,0-1 0 0 0,1 1 0 0 0,-1-1 0 0 0,0 1 0 0 0,0 1 0 0 0,-2 6-1 0 0,0-1 1 0 0,0 1 0 0 0,1 0 0 0 0,0 1 0 0 0,1-1 0 0 0,0 0 0 0 0,0 0 0 0 0,1 1 0 0 0,0-1 0 0 0,1 0 0 0 0,0 1 0 0 0,0-1 0 0 0,5 15 0 0 0,-1-5-97 0 0,1 0 0 0 0,0-1 0 0 0,2 0 0 0 0,0 0 0 0 0,17 25 0 0 0,-24-39-10 0 0,1-1-1 0 0,0 0 0 0 0,0 0 0 0 0,1 0 0 0 0,-1 0 0 0 0,0 0 0 0 0,1-1 0 0 0,0 1 0 0 0,-1-1 1 0 0,1 0-1 0 0,0 0 0 0 0,0 0 0 0 0,1 0 0 0 0,-1 0 0 0 0,0 0 0 0 0,1-1 0 0 0,-1 0 0 0 0,1 1 0 0 0,-1-1 1 0 0,1-1-1 0 0,-1 1 0 0 0,1 0 0 0 0,0-1 0 0 0,-1 0 0 0 0,1 0 0 0 0,0 0 0 0 0,-1 0 0 0 0,1-1 1 0 0,0 1-1 0 0,-1-1 0 0 0,1 0 0 0 0,6-3 0 0 0,5-3 58 0 0,0-1 0 0 0,0-1 0 0 0,-1 0 0 0 0,0-1 1 0 0,22-22-1 0 0,-13 13-1098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9:02.267"/>
    </inkml:context>
    <inkml:brush xml:id="br0">
      <inkml:brushProperty name="width" value="0.1" units="cm"/>
      <inkml:brushProperty name="height" value="0.1" units="cm"/>
    </inkml:brush>
  </inkml:definitions>
  <inkml:trace contextRef="#ctx0" brushRef="#br0">4 55 2601 0 0,'-3'0'246'0'0,"12"0"390"0"0,101-6 3011 0 0,-34-4-3239 0 0,193-22 1913 0 0,-189 26-1416 0 0,108 6 0 0 0,-181 1-852 0 0,0 0 0 0 0,1 0 0 0 0,-1 1 0 0 0,13 6 0 0 0,24 4-426 0 0,-36-13 212 0 0,1-1-21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14.799"/>
    </inkml:context>
    <inkml:brush xml:id="br0">
      <inkml:brushProperty name="width" value="0.1" units="cm"/>
      <inkml:brushProperty name="height" value="0.1" units="cm"/>
    </inkml:brush>
  </inkml:definitions>
  <inkml:trace contextRef="#ctx0" brushRef="#br0">30 272 1840 0 0,'-1'-16'380'0'0,"-1"1"0"0"0,0-1 0 0 0,-5-16 0 0 0,4 18 250 0 0,0 0-1 0 0,0 0 0 0 0,2 0 0 0 0,-1-20 1 0 0,5 2 273 0 0,-1 20-359 0 0,-1-1 0 0 0,0 1 0 0 0,-3-22 0 0 0,-6 87 664 0 0,6 108 785 0 0,1 116-1081 0 0,34 205-31 0 0,-1-23 12 0 0,-3 17-819 0 0,-25-341 430 0 0,-6-1-1 0 0,-28 190 0 0 0,21-217 664 0 0,8 216 1 0 0,6-208-2354 0 0,-16 175 0 0 0,8-265-1503 0 0,3-19 1313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9:03.071"/>
    </inkml:context>
    <inkml:brush xml:id="br0">
      <inkml:brushProperty name="width" value="0.1" units="cm"/>
      <inkml:brushProperty name="height" value="0.1" units="cm"/>
    </inkml:brush>
  </inkml:definitions>
  <inkml:trace contextRef="#ctx0" brushRef="#br0">11 35 1376 0 0,'-1'-1'47'0'0,"1"1"-1"0"0,-1-1 0 0 0,0 0 0 0 0,0 0 1 0 0,1 1-1 0 0,-1-1 0 0 0,0 0 1 0 0,1 0-1 0 0,-1 0 0 0 0,1 0 0 0 0,-1 0 1 0 0,1 0-1 0 0,-1 0 0 0 0,1 0 0 0 0,0 0 1 0 0,-1 0-1 0 0,1 0 0 0 0,0 0 1 0 0,0 0-1 0 0,0 0 0 0 0,0-1 0 0 0,0 1 30 0 0,1 0 0 0 0,-1 1 0 0 0,0-1 0 0 0,1 0 0 0 0,-1 1 0 0 0,1-1 0 0 0,0 0-1 0 0,-1 1 1 0 0,1-1 0 0 0,-1 1 0 0 0,1-1 0 0 0,0 1 0 0 0,-1-1 0 0 0,1 1 0 0 0,0 0 0 0 0,0-1-1 0 0,-1 1 1 0 0,1 0 0 0 0,0 0 0 0 0,1-1 0 0 0,4 0 197 0 0,0 0-1 0 0,0 1 1 0 0,0-1 0 0 0,0 1 0 0 0,0 0 0 0 0,6 2-1 0 0,370 29 1815 0 0,-120-11-2535 0 0,-243-16-211 0 0,-13-2 527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9:03.986"/>
    </inkml:context>
    <inkml:brush xml:id="br0">
      <inkml:brushProperty name="width" value="0.1" units="cm"/>
      <inkml:brushProperty name="height" value="0.1" units="cm"/>
    </inkml:brush>
  </inkml:definitions>
  <inkml:trace contextRef="#ctx0" brushRef="#br0">35 44 3225 0 0,'-1'1'74'0'0,"-1"-1"-1"0"0,0 1 1 0 0,0 0 0 0 0,0-1 0 0 0,1 1 0 0 0,-1-1 0 0 0,0 0-1 0 0,0 0 1 0 0,0 0 0 0 0,0 1 0 0 0,0-2 0 0 0,0 1 0 0 0,-2 0-1 0 0,-2-5 2343 0 0,24-1-1472 0 0,4 1-668 0 0,0 2 1 0 0,0 1-1 0 0,0 1 1 0 0,30 1 0 0 0,91 16 667 0 0,-95-9-533 0 0,0-2 0 0 0,55-1 0 0 0,-9-12 250 0 0,142-29-1 0 0,-217 33-685 0 0,9-2 201 0 0,-8 4-3540 0 0,-7 2-617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0.699"/>
    </inkml:context>
    <inkml:brush xml:id="br0">
      <inkml:brushProperty name="width" value="0.1" units="cm"/>
      <inkml:brushProperty name="height" value="0.1" units="cm"/>
    </inkml:brush>
  </inkml:definitions>
  <inkml:trace contextRef="#ctx0" brushRef="#br0">27 315 7834 0 0,'-1'1'220'0'0,"0"1"1"0"0,0-1 0 0 0,0 0 0 0 0,-1 0-1 0 0,1 0 1 0 0,0 0 0 0 0,-1-1 0 0 0,1 1-1 0 0,-1 0 1 0 0,1-1 0 0 0,-1 1 0 0 0,1-1-1 0 0,-9-3 2516 0 0,14-12-1424 0 0,13-16-841 0 0,1 2 0 0 0,2 0-1 0 0,1 1 1 0 0,0 1 0 0 0,2 1 0 0 0,2 1 0 0 0,0 2-1 0 0,1 0 1 0 0,33-21 0 0 0,-24 24-2141 0 0,-25 17 333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1.152"/>
    </inkml:context>
    <inkml:brush xml:id="br0">
      <inkml:brushProperty name="width" value="0.1" units="cm"/>
      <inkml:brushProperty name="height" value="0.1" units="cm"/>
    </inkml:brush>
  </inkml:definitions>
  <inkml:trace contextRef="#ctx0" brushRef="#br0">9 0 6449 0 0,'-1'0'180'0'0,"1"1"0"0"0,-1-1-1 0 0,1 0 1 0 0,-1 1-1 0 0,1-1 1 0 0,-1 0-1 0 0,1 1 1 0 0,-1-1-1 0 0,1 1 1 0 0,0-1 0 0 0,-1 0-1 0 0,1 1 1 0 0,0-1-1 0 0,-1 1 1 0 0,1 0-1 0 0,0-1 1 0 0,-1 1 0 0 0,1-1-1 0 0,0 1 1 0 0,0-1-1 0 0,0 1 1 0 0,0-1-1 0 0,0 1 1 0 0,0 0-1 0 0,0-1 1 0 0,-1 1 0 0 0,2-1-1 0 0,-1 1 1 0 0,0 0-1 0 0,0-1 1 0 0,0 1-1 0 0,0-1 1 0 0,0 1 0 0 0,1 0-1 0 0,4 27 1744 0 0,-5-25-1427 0 0,30 127 3225 0 0,13 69-1768 0 0,-15 2-3596 0 0,-26-185 466 0 0,0-6-266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1.567"/>
    </inkml:context>
    <inkml:brush xml:id="br0">
      <inkml:brushProperty name="width" value="0.1" units="cm"/>
      <inkml:brushProperty name="height" value="0.1" units="cm"/>
    </inkml:brush>
  </inkml:definitions>
  <inkml:trace contextRef="#ctx0" brushRef="#br0">4 214 4145 0 0,'-4'6'3726'0'0,"4"-5"-3633"0"0,4 13 1855 0 0,8 11 348 0 0,6 4-855 0 0,1-1 0 0 0,1-2 0 0 0,34 37 0 0 0,-15-20-1065 0 0,-35-37-340 0 0,65 69 562 0 0,-61-67-595 0 0,1 0-1 0 0,1 0 1 0 0,-1-1-1 0 0,1-1 1 0 0,0 1-1 0 0,14 5 1 0 0,-23-11-32 0 0,0-1 0 0 0,-1 0 0 0 0,1 1 1 0 0,-1-1-1 0 0,1 0 0 0 0,0 0 0 0 0,-1 0 0 0 0,1 1 0 0 0,0-1 0 0 0,0 0 1 0 0,-1 0-1 0 0,1 0 0 0 0,0 0 0 0 0,-1 0 0 0 0,1 0 0 0 0,0-1 0 0 0,-1 1 1 0 0,1 0-1 0 0,0 0 0 0 0,-1 0 0 0 0,1-1 0 0 0,0 1 0 0 0,-1 0 1 0 0,1-1-1 0 0,-1 1 0 0 0,1 0 0 0 0,0-1 0 0 0,0 0 0 0 0,0 0-35 0 0,0-1-1 0 0,0 1 1 0 0,-1 0-1 0 0,1-1 1 0 0,0 0 0 0 0,-1 1-1 0 0,1-1 1 0 0,-1 1-1 0 0,1-1 1 0 0,-1 0-1 0 0,0-2 1 0 0,-2-48-1090 0 0,1 48 1057 0 0,-59-380-3395 0 0,56 361-1049 0 0</inkml:trace>
  <inkml:trace contextRef="#ctx0" brushRef="#br0" timeOffset="1">558 1 6913 0 0,'-3'5'442'0'0,"0"1"-1"0"0,1 0 0 0 0,0 0 0 0 0,0 0 0 0 0,0 0 1 0 0,0 1-1 0 0,1-1 0 0 0,0 0 0 0 0,1 1 0 0 0,-1-1 1 0 0,1 8-1 0 0,0-5 315 0 0,0 3-222 0 0,0-1-1 0 0,1 0 0 0 0,0 0 1 0 0,1 0-1 0 0,0 0 1 0 0,1 0-1 0 0,6 18 1 0 0,39 73 1600 0 0,-12-29-1688 0 0,17 46-3221 0 0,-48-107 1508 0 0,-1-3-12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1.916"/>
    </inkml:context>
    <inkml:brush xml:id="br0">
      <inkml:brushProperty name="width" value="0.1" units="cm"/>
      <inkml:brushProperty name="height" value="0.1" units="cm"/>
    </inkml:brush>
  </inkml:definitions>
  <inkml:trace contextRef="#ctx0" brushRef="#br0">12 3 10594 0 0,'-11'-3'-247'0'0,"14"13"750"0"0,14 10 1422 0 0,38 29 1012 0 0,-42-39-2533 0 0,-1 0 1 0 0,0 2-1 0 0,21 23 0 0 0,-21-16-749 0 0,0 1 0 0 0,-2 0 0 0 0,10 24 0 0 0,-8-18-3691 0 0,-5-11-1100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2.297"/>
    </inkml:context>
    <inkml:brush xml:id="br0">
      <inkml:brushProperty name="width" value="0.1" units="cm"/>
      <inkml:brushProperty name="height" value="0.1" units="cm"/>
    </inkml:brush>
  </inkml:definitions>
  <inkml:trace contextRef="#ctx0" brushRef="#br0">3 141 4145 0 0,'-1'-6'438'0'0,"0"0"1"0"0,1-1 0 0 0,-1 1-1 0 0,1-1 1 0 0,1 1-1 0 0,-1 0 1 0 0,1-1-1 0 0,0 1 1 0 0,0 0-1 0 0,4-9 1 0 0,-5 14-325 0 0,2-4 226 0 0,0 0-1 0 0,0 1 0 0 0,0-1 1 0 0,0 1-1 0 0,1 0 0 0 0,0 0 0 0 0,0 0 1 0 0,0 0-1 0 0,1 0 0 0 0,6-5 1 0 0,-9 8-298 0 0,-1 0 0 0 0,1 0 0 0 0,0 1 1 0 0,0-1-1 0 0,0 0 0 0 0,0 0 0 0 0,0 1 0 0 0,0-1 0 0 0,0 1 1 0 0,0-1-1 0 0,0 1 0 0 0,0 0 0 0 0,0-1 0 0 0,0 1 1 0 0,0 0-1 0 0,0-1 0 0 0,0 1 0 0 0,0 0 0 0 0,1 0 1 0 0,-1 0-1 0 0,0 0 0 0 0,0 0 0 0 0,0 0 0 0 0,0 1 1 0 0,0-1-1 0 0,0 0 0 0 0,1 1 0 0 0,-1-1 0 0 0,0 0 1 0 0,0 1-1 0 0,0-1 0 0 0,0 1 0 0 0,0 0 0 0 0,-1-1 1 0 0,1 1-1 0 0,0 0 0 0 0,0-1 0 0 0,0 1 0 0 0,0 0 1 0 0,-1 0-1 0 0,1 0 0 0 0,0 0 0 0 0,-1 0 0 0 0,1 0 0 0 0,-1 0 1 0 0,1 0-1 0 0,-1 0 0 0 0,1 0 0 0 0,-1 0 0 0 0,0 0 1 0 0,1 2-1 0 0,1 4-43 0 0,0 0 0 0 0,-1 1 1 0 0,0-1-1 0 0,0 0 0 0 0,-1 1 0 0 0,0-1 0 0 0,0 1 1 0 0,-2 10-1 0 0,-14 61-332 0 0,9-51 181 0 0,1-4 67 0 0,3-13 225 0 0,0-1 1 0 0,1 1-1 0 0,0-1 0 0 0,1 1 1 0 0,0 14-1 0 0,1-24-103 0 0,0-1-1 0 0,0 1 1 0 0,0-1-1 0 0,0 1 1 0 0,0-1-1 0 0,0 1 1 0 0,0-1-1 0 0,0 1 1 0 0,1-1-1 0 0,-1 1 1 0 0,0-1-1 0 0,0 1 1 0 0,0-1 0 0 0,1 1-1 0 0,-1-1 1 0 0,0 1-1 0 0,1-1 1 0 0,-1 0-1 0 0,0 1 1 0 0,1-1-1 0 0,-1 0 1 0 0,0 1-1 0 0,1-1 1 0 0,-1 0-1 0 0,1 1 1 0 0,-1-1-1 0 0,1 0 1 0 0,-1 0-1 0 0,1 1 1 0 0,0-1-1 0 0,16-4 704 0 0,15-17-86 0 0,-32 21-653 0 0,76-65 660 0 0,-40 33-925 0 0,2 1 0 0 0,45-28-1 0 0,-79 56-139 0 0,0 1 0 0 0,0 0-1 0 0,0 0 1 0 0,0 0 0 0 0,1 1-1 0 0,-1-1 1 0 0,0 1-1 0 0,8-1 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2.734"/>
    </inkml:context>
    <inkml:brush xml:id="br0">
      <inkml:brushProperty name="width" value="0.1" units="cm"/>
      <inkml:brushProperty name="height" value="0.1" units="cm"/>
    </inkml:brush>
  </inkml:definitions>
  <inkml:trace contextRef="#ctx0" brushRef="#br0">1 226 3681 0 0,'5'-5'883'0'0,"0"-1"1"0"0,0 0-1 0 0,0 0 0 0 0,4-7 1 0 0,3-5 274 0 0,5-9 684 0 0,2 1 0 0 0,25-28 0 0 0,-39 48-1786 0 0,1 0-1 0 0,0 0 1 0 0,1 1-1 0 0,0 0 1 0 0,-1 0-1 0 0,2 0 1 0 0,-1 1-1 0 0,0 0 1 0 0,1 0-1 0 0,0 1 1 0 0,0 0-1 0 0,0 1 1 0 0,11-3-1 0 0,-5 3-939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3.088"/>
    </inkml:context>
    <inkml:brush xml:id="br0">
      <inkml:brushProperty name="width" value="0.1" units="cm"/>
      <inkml:brushProperty name="height" value="0.1" units="cm"/>
    </inkml:brush>
  </inkml:definitions>
  <inkml:trace contextRef="#ctx0" brushRef="#br0">5 0 9674 0 0,'-1'2'297'0'0,"1"-1"1"0"0,-1 1-1 0 0,0 0 0 0 0,1 0 0 0 0,-1-1 1 0 0,1 1-1 0 0,0 0 0 0 0,0 0 0 0 0,-1-1 1 0 0,1 1-1 0 0,0 0 0 0 0,0 0 0 0 0,1 0 1 0 0,-1 0-1 0 0,0-1 0 0 0,1 1 0 0 0,-1 0 1 0 0,2 2-1 0 0,17 37 2051 0 0,-7-16-1087 0 0,118 334 1165 0 0,-115-317-5579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3.481"/>
    </inkml:context>
    <inkml:brush xml:id="br0">
      <inkml:brushProperty name="width" value="0.1" units="cm"/>
      <inkml:brushProperty name="height" value="0.1" units="cm"/>
    </inkml:brush>
  </inkml:definitions>
  <inkml:trace contextRef="#ctx0" brushRef="#br0">1 108 1376 0 0,'1'-6'401'0'0,"0"0"0"0"0,0 1 0 0 0,1 0 0 0 0,0-1 0 0 0,0 1 0 0 0,1 0-1 0 0,0 0 1 0 0,0 0 0 0 0,0 0 0 0 0,0 1 0 0 0,0-1 0 0 0,1 1 0 0 0,0 0 0 0 0,0 0-1 0 0,0 0 1 0 0,1 0 0 0 0,-1 1 0 0 0,1 0 0 0 0,0 0 0 0 0,0 0 0 0 0,0 0 0 0 0,0 1-1 0 0,0 0 1 0 0,1 0 0 0 0,-1 0 0 0 0,7 0 0 0 0,-9 2-271 0 0,0 0 0 0 0,0 1-1 0 0,0 0 1 0 0,-1-1 0 0 0,1 1 0 0 0,0 0 0 0 0,-1 1 0 0 0,1-1-1 0 0,-1 0 1 0 0,1 1 0 0 0,-1-1 0 0 0,0 1 0 0 0,0 0-1 0 0,1 0 1 0 0,-1 0 0 0 0,0 0 0 0 0,-1 0 0 0 0,1 0 0 0 0,0 0-1 0 0,-1 1 1 0 0,1-1 0 0 0,-1 1 0 0 0,1-1 0 0 0,-1 1-1 0 0,0-1 1 0 0,0 1 0 0 0,0 4 0 0 0,3 5 76 0 0,-1 1 1 0 0,0 0 0 0 0,-1 0-1 0 0,1 21 1 0 0,-4 9-78 0 0,-2 0-1 0 0,-15 81 1 0 0,3-25 205 0 0,14-98-304 0 0,1-1 1 0 0,0 1-1 0 0,0-1 1 0 0,-1 1-1 0 0,1 0 0 0 0,0-1 1 0 0,0 1-1 0 0,0 0 1 0 0,0 0-1 0 0,0-1 1 0 0,0 1-1 0 0,0 0 1 0 0,0-1-1 0 0,0 1 0 0 0,0 0 1 0 0,0-1-1 0 0,0 1 1 0 0,0 0-1 0 0,0-1 1 0 0,1 1-1 0 0,-1 0 1 0 0,0-1-1 0 0,1 1 0 0 0,-1-1 1 0 0,0 1-1 0 0,2 1 1 0 0,10-14 1233 0 0,7-7-935 0 0,23-16-21 0 0,11-7-1079 0 0,-10 21-5745 0 0,-28 16 894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17.060"/>
    </inkml:context>
    <inkml:brush xml:id="br0">
      <inkml:brushProperty name="width" value="0.1" units="cm"/>
      <inkml:brushProperty name="height" value="0.1" units="cm"/>
    </inkml:brush>
  </inkml:definitions>
  <inkml:trace contextRef="#ctx0" brushRef="#br0">9 0 1840 0 0,'-4'27'4681'0'0,"1"-5"-3538"0"0,2 1 0 0 0,0-1 0 0 0,2 1 0 0 0,3 22 0 0 0,0 17-546 0 0,19 234 1311 0 0,-4-66-1598 0 0,-11-159-308 0 0,2-1 0 0 0,23 75 0 0 0,-16-76-26 0 0,-3 0 0 0 0,6 81 0 0 0,-9 15 94 0 0,5 168-74 0 0,-7-26 428 0 0,-2 182-344 0 0,0-161-216 0 0,-7-311 34 0 0,0-2-221 0 0,1 1 1 0 0,0-1-1 0 0,5 23 1 0 0,-4-34-126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3.842"/>
    </inkml:context>
    <inkml:brush xml:id="br0">
      <inkml:brushProperty name="width" value="0.1" units="cm"/>
      <inkml:brushProperty name="height" value="0.1" units="cm"/>
    </inkml:brush>
  </inkml:definitions>
  <inkml:trace contextRef="#ctx0" brushRef="#br0">1 283 5729 0 0,'6'-3'562'0'0,"0"0"0"0"0,0 0 0 0 0,0 0 0 0 0,0 0 0 0 0,0-1 0 0 0,-1 0 0 0 0,0 0 0 0 0,0-1 0 0 0,6-6 0 0 0,-1 2 849 0 0,-5 5-1026 0 0,-1-1 1 0 0,0 0-1 0 0,0 0 0 0 0,0-1 1 0 0,-1 1-1 0 0,1-1 0 0 0,-1 0 1 0 0,-1 1-1 0 0,1-1 0 0 0,-1 0 1 0 0,3-13-1 0 0,-3 11-381 0 0,0 1-1 0 0,-1-1 1 0 0,0 0-1 0 0,-1 0 1 0 0,1 1-1 0 0,-1-1 1 0 0,-1 0-1 0 0,0 0 1 0 0,0 1-1 0 0,0-1 1 0 0,-1 0-1 0 0,0 1 1 0 0,-1-1-1 0 0,1 1 1 0 0,-1 0-1 0 0,-5-7 1 0 0,8 13-21 0 0,-1 0 0 0 0,0-1 1 0 0,0 1-1 0 0,0 0 0 0 0,0 0 0 0 0,0 0 1 0 0,0 0-1 0 0,0 1 0 0 0,0-1 1 0 0,0 0-1 0 0,0 0 0 0 0,0 1 0 0 0,-1-1 1 0 0,1 0-1 0 0,0 1 0 0 0,-1-1 1 0 0,1 1-1 0 0,0 0 0 0 0,-1-1 0 0 0,1 1 1 0 0,0 0-1 0 0,-1 0 0 0 0,1 0 1 0 0,-1 0-1 0 0,1 0 0 0 0,0 0 0 0 0,-1 0 1 0 0,1 1-1 0 0,0-1 0 0 0,-1 0 1 0 0,1 1-1 0 0,0-1 0 0 0,-1 1 0 0 0,1-1 1 0 0,0 1-1 0 0,0 0 0 0 0,-1 0 1 0 0,1-1-1 0 0,0 1 0 0 0,-2 2 0 0 0,0 0-49 0 0,0-1-1 0 0,1 1 0 0 0,-1 0 1 0 0,0 0-1 0 0,1 0 0 0 0,-1 0 1 0 0,1 1-1 0 0,0-1 0 0 0,0 1 0 0 0,1-1 1 0 0,-1 1-1 0 0,1 0 0 0 0,-2 4 1 0 0,3 0 41 0 0,0 1 1 0 0,0-1-1 0 0,1 0 1 0 0,-1 0-1 0 0,2 1 1 0 0,-1-1-1 0 0,2 0 1 0 0,-1 0 0 0 0,1 0-1 0 0,0-1 1 0 0,0 1-1 0 0,1-1 1 0 0,8 13-1 0 0,-10-16-96 0 0,1 1 0 0 0,0-1-1 0 0,0 0 1 0 0,0 0 0 0 0,0 0 0 0 0,1 0-1 0 0,0-1 1 0 0,-1 1 0 0 0,1-1 0 0 0,1 0-1 0 0,-1 0 1 0 0,0-1 0 0 0,1 1 0 0 0,-1-1-1 0 0,1 0 1 0 0,0 0 0 0 0,0 0 0 0 0,0-1-1 0 0,-1 0 1 0 0,2 0 0 0 0,-1 0 0 0 0,0 0-1 0 0,7-1 1 0 0,6-4-1305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4.213"/>
    </inkml:context>
    <inkml:brush xml:id="br0">
      <inkml:brushProperty name="width" value="0.1" units="cm"/>
      <inkml:brushProperty name="height" value="0.1" units="cm"/>
    </inkml:brush>
  </inkml:definitions>
  <inkml:trace contextRef="#ctx0" brushRef="#br0">73 384 3225 0 0,'17'-39'1029'0'0,"-16"32"1256"0"0,-11 25 518 0 0,7-12-2368 0 0,-12 23 1856 0 0,2 1 0 0 0,-17 51 0 0 0,28-73-2101 0 0,-1-1 0 0 0,2 1-1 0 0,-1 0 1 0 0,1 0 0 0 0,0 0 0 0 0,1 0-1 0 0,0 0 1 0 0,0-1 0 0 0,1 1 0 0 0,0 0 0 0 0,0 0-1 0 0,1 0 1 0 0,0-1 0 0 0,0 1 0 0 0,1-1-1 0 0,6 14 1 0 0,-8-20-226 0 0,-1 0 1 0 0,0 0-1 0 0,1-1 0 0 0,-1 1 0 0 0,1 0 0 0 0,-1 0 0 0 0,1 0 1 0 0,0 0-1 0 0,-1 0 0 0 0,1-1 0 0 0,0 1 0 0 0,0 0 1 0 0,0-1-1 0 0,-1 1 0 0 0,1 0 0 0 0,0-1 0 0 0,0 1 0 0 0,0-1 1 0 0,0 1-1 0 0,0-1 0 0 0,0 0 0 0 0,0 1 0 0 0,0-1 0 0 0,0 0 1 0 0,0 0-1 0 0,0 0 0 0 0,0 0 0 0 0,0 0 0 0 0,0 0 0 0 0,0 0 1 0 0,0 0-1 0 0,0 0 0 0 0,0 0 0 0 0,0 0 0 0 0,0-1 1 0 0,0 1-1 0 0,0-1 0 0 0,0 1 0 0 0,0 0 0 0 0,0-1 0 0 0,0 1 1 0 0,0-1-1 0 0,0 0 0 0 0,0 1 0 0 0,0-1 0 0 0,-1 0 0 0 0,1 0 1 0 0,1-1-1 0 0,1-2-332 0 0,1 0 0 0 0,-1 0 0 0 0,0-1 0 0 0,0 1 0 0 0,-1-1 0 0 0,1 0 1 0 0,-1 0-1 0 0,2-6 0 0 0,2-10-750 0 0,-1-1 0 0 0,-1 0-1 0 0,0 0 1 0 0,-2 0 0 0 0,-1 0 0 0 0,0 0 0 0 0,-4-26 0 0 0,-1 15 316 0 0,-2 0 1 0 0,-1 0 0 0 0,-2 0-1 0 0,-13-32 1 0 0,3 16 613 0 0,-16-45 660 0 0,16 30 3454 0 0,30 102 4056 0 0,1 3-4037 0 0,30 82-511 0 0,-22-74-3133 0 0,2 0 0 0 0,3-2 1 0 0,1-1-1 0 0,2-1 1 0 0,57 68-1 0 0,-65-90-637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5.594"/>
    </inkml:context>
    <inkml:brush xml:id="br0">
      <inkml:brushProperty name="width" value="0.1" units="cm"/>
      <inkml:brushProperty name="height" value="0.1" units="cm"/>
    </inkml:brush>
  </inkml:definitions>
  <inkml:trace contextRef="#ctx0" brushRef="#br0">50 408 920 0 0,'-3'4'-367'0'0,"-14"17"615"0"0,13-16 537 0 0,0 1 0 0 0,0 0 0 0 0,1-1-1 0 0,0 1 1 0 0,0 0 0 0 0,0 0 0 0 0,-2 9 0 0 0,5-14-754 0 0,0-1 0 0 0,0 0 0 0 0,0 0 0 0 0,0 0 0 0 0,0 0 0 0 0,0 0 1 0 0,0 1-1 0 0,0-1 0 0 0,0 0 0 0 0,0 0 0 0 0,0 0 0 0 0,-1 0 0 0 0,1 1 0 0 0,0-1 0 0 0,0 0 0 0 0,0 0 0 0 0,1 0 0 0 0,-1 0 0 0 0,0 0 0 0 0,0 1 0 0 0,0-1 0 0 0,0 0 0 0 0,0 0 0 0 0,0 0 0 0 0,0 0 0 0 0,0 1 1 0 0,0-1-1 0 0,0 0 0 0 0,0 0 0 0 0,0 0 0 0 0,0 0 0 0 0,1 0 0 0 0,-1 0 0 0 0,0 1 0 0 0,0-1 0 0 0,0 0 0 0 0,0 0 0 0 0,0 0 0 0 0,0 0 0 0 0,1 0 0 0 0,-1 0 0 0 0,0 0 0 0 0,0 0 0 0 0,0 0 0 0 0,9-3 743 0 0,8-10 45 0 0,281-301 2837 0 0,-179 178-6449 0 0,-95 109-1267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6.268"/>
    </inkml:context>
    <inkml:brush xml:id="br0">
      <inkml:brushProperty name="width" value="0.1" units="cm"/>
      <inkml:brushProperty name="height" value="0.1" units="cm"/>
    </inkml:brush>
  </inkml:definitions>
  <inkml:trace contextRef="#ctx0" brushRef="#br0">13 111 3681 0 0,'5'-56'1140'0'0,"-1"1"3177"0"0,-18 117 84 0 0,9-26-3710 0 0,2 0 0 0 0,4 72 0 0 0,0-90-624 0 0,1-1 0 0 0,1 1 0 0 0,1 0 0 0 0,1-1 0 0 0,0 0 0 0 0,1 0-1 0 0,0-1 1 0 0,11 18 0 0 0,-13-28-77 0 0,0 0 0 0 0,0-1 0 0 0,0 1 0 0 0,1-1 0 0 0,0 0 0 0 0,0-1 0 0 0,0 1 0 0 0,1-1 0 0 0,-1 0 0 0 0,1 0 0 0 0,0-1 0 0 0,0 0 0 0 0,0 0 0 0 0,1 0 0 0 0,-1-1 0 0 0,1 0 0 0 0,-1 0 0 0 0,1 0 0 0 0,0-1 0 0 0,0 0 0 0 0,0-1 0 0 0,0 1 0 0 0,-1-1 0 0 0,1-1 0 0 0,8 0 0 0 0,-4-1-129 0 0,-1 1 0 0 0,0-2-1 0 0,0 1 1 0 0,0-1-1 0 0,0-1 1 0 0,0 0-1 0 0,0 0 1 0 0,-1-1-1 0 0,0 0 1 0 0,0-1-1 0 0,0 0 1 0 0,-1 0-1 0 0,0-1 1 0 0,0 0-1 0 0,14-16 1 0 0,-21 21 73 0 0,0 0 0 0 0,1 1 0 0 0,-1-1 1 0 0,0 0-1 0 0,0 0 0 0 0,0 0 0 0 0,0 0 0 0 0,0 0 0 0 0,0-1 0 0 0,-1 1 1 0 0,1 0-1 0 0,-1 0 0 0 0,0 0 0 0 0,1-1 0 0 0,-1 1 0 0 0,0 0 0 0 0,0 0 1 0 0,0-1-1 0 0,-1 1 0 0 0,1 0 0 0 0,0 0 0 0 0,-2-3 0 0 0,0 1-182 0 0,0 0 0 0 0,0 1-1 0 0,0-1 1 0 0,0 1-1 0 0,-1 0 1 0 0,1 0-1 0 0,-1 0 1 0 0,0 0 0 0 0,0 0-1 0 0,0 1 1 0 0,-6-5-1 0 0,-1 1-312 0 0,0 1 1 0 0,0-1-1 0 0,-1 2 0 0 0,1-1 0 0 0,-1 1 0 0 0,0 1 0 0 0,-1 0 0 0 0,-12-1 1 0 0,21 3 300 0 0,-3 1 369 0 0,0 0 0 0 0,1-1-1 0 0,-1 0 1 0 0,1 0-1 0 0,-1-1 1 0 0,-5-2 0 0 0,10 4-43 0 0,1 0 0 0 0,-1-1 0 0 0,1 1 0 0 0,-1 0 0 0 0,1-1 1 0 0,-1 1-1 0 0,1-1 0 0 0,-1 1 0 0 0,1 0 0 0 0,-1-1 0 0 0,1 1 1 0 0,0-1-1 0 0,-1 1 0 0 0,1-1 0 0 0,0 1 0 0 0,0-1 0 0 0,-1 1 1 0 0,1-1-1 0 0,0 0 0 0 0,0 1 0 0 0,0-1 0 0 0,-1 1 0 0 0,1-1 1 0 0,0 1-1 0 0,0-2 0 0 0,1 1 42 0 0,-1-1 0 0 0,1 0 0 0 0,-1 1 0 0 0,1-1 0 0 0,0 1 0 0 0,-1-1 0 0 0,1 1 0 0 0,0-1 0 0 0,0 1-1 0 0,0 0 1 0 0,0-1 0 0 0,0 1 0 0 0,3-2 0 0 0,3-5 577 0 0,0 1 0 0 0,1 1 0 0 0,0-1-1 0 0,1 1 1 0 0,-1 1 0 0 0,1-1 0 0 0,0 2-1 0 0,12-6 1 0 0,-17 9-470 0 0,0 0 1 0 0,0-1-1 0 0,1 2 0 0 0,-1-1 0 0 0,0 0 0 0 0,1 1 1 0 0,-1 0-1 0 0,1 0 0 0 0,-1 0 0 0 0,0 1 0 0 0,1 0 0 0 0,-1-1 1 0 0,0 1-1 0 0,1 1 0 0 0,-1-1 0 0 0,0 1 0 0 0,0-1 1 0 0,0 1-1 0 0,0 1 0 0 0,0-1 0 0 0,4 4 0 0 0,5 5 56 0 0,1 1-1 0 0,-2 0 1 0 0,0 1-1 0 0,0 0 1 0 0,-1 1-1 0 0,12 20 1 0 0,48 97-1216 0 0,-65-120 566 0 0,-3 2-4704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6.666"/>
    </inkml:context>
    <inkml:brush xml:id="br0">
      <inkml:brushProperty name="width" value="0.1" units="cm"/>
      <inkml:brushProperty name="height" value="0.1" units="cm"/>
    </inkml:brush>
  </inkml:definitions>
  <inkml:trace contextRef="#ctx0" brushRef="#br0">12 28 3033 0 0,'-3'3'126'0'0,"0"16"5261"0"0,20-4-4596 0 0,0 1 0 0 0,-1 1 0 0 0,-1 0 0 0 0,-1 1 0 0 0,0 1 0 0 0,20 37 0 0 0,-86-102-3055 0 0,42 34 1591 0 0,1 0 0 0 0,0-1 1 0 0,0 0-1 0 0,2 0 0 0 0,-1-1 1 0 0,2 0-1 0 0,-10-30 0 0 0,10 18-2115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7.046"/>
    </inkml:context>
    <inkml:brush xml:id="br0">
      <inkml:brushProperty name="width" value="0.1" units="cm"/>
      <inkml:brushProperty name="height" value="0.1" units="cm"/>
    </inkml:brush>
  </inkml:definitions>
  <inkml:trace contextRef="#ctx0" brushRef="#br0">0 263 3681 0 0,'3'-1'197'0'0,"0"1"1"0"0,0-1 0 0 0,0 0-1 0 0,0 0 1 0 0,0 0-1 0 0,-1 0 1 0 0,1 0 0 0 0,0-1-1 0 0,-1 1 1 0 0,1-1-1 0 0,-1 0 1 0 0,0 0 0 0 0,1 0-1 0 0,-1 0 1 0 0,0 0-1 0 0,0 0 1 0 0,2-4 0 0 0,1 0 87 0 0,-1 1 0 0 0,-1-1 1 0 0,1 0-1 0 0,-1 0 1 0 0,0-1-1 0 0,4-10 0 0 0,-5 9-179 0 0,0 0 1 0 0,-1 0-1 0 0,1 0 0 0 0,-1 0 0 0 0,-1 0 0 0 0,0 0 0 0 0,0-1 1 0 0,-1 1-1 0 0,0 0 0 0 0,0 0 0 0 0,-1 0 0 0 0,1 0 0 0 0,-2 0 0 0 0,0 0 1 0 0,0 1-1 0 0,0-1 0 0 0,-1 1 0 0 0,0 0 0 0 0,-7-11 0 0 0,11 17-86 0 0,-1 1-1 0 0,1-1 1 0 0,-1 0-1 0 0,1 0 1 0 0,-1 1-1 0 0,1-1 1 0 0,-1 0-1 0 0,0 1 1 0 0,1-1-1 0 0,-1 1 1 0 0,0-1-1 0 0,1 0 1 0 0,-1 1-1 0 0,0 0 1 0 0,0-1-1 0 0,0 1 1 0 0,1-1-1 0 0,-1 1 1 0 0,0 0-1 0 0,0 0 1 0 0,0-1-1 0 0,0 1 0 0 0,0 0 1 0 0,1 0-1 0 0,-1 0 1 0 0,0 0-1 0 0,0 0 1 0 0,0 0-1 0 0,0 0 1 0 0,0 0-1 0 0,0 1 1 0 0,0-1-1 0 0,1 0 1 0 0,-1 0-1 0 0,0 1 1 0 0,0-1-1 0 0,0 1 1 0 0,1-1-1 0 0,-1 0 1 0 0,0 1-1 0 0,0-1 1 0 0,1 1-1 0 0,-1 0 1 0 0,0-1-1 0 0,1 1 1 0 0,-1 0-1 0 0,1-1 0 0 0,-1 1 1 0 0,1 0-1 0 0,-1 0 1 0 0,1-1-1 0 0,-1 1 1 0 0,1 0-1 0 0,0 0 1 0 0,0 0-1 0 0,-1 1 1 0 0,-1 3-30 0 0,0 0 1 0 0,1 0-1 0 0,0 0 0 0 0,0 1 1 0 0,0-1-1 0 0,0 0 1 0 0,1 0-1 0 0,0 7 1 0 0,1-6-4 0 0,0-1 0 0 0,0 0 0 0 0,1 0 0 0 0,0 0 0 0 0,-1 0 0 0 0,2 0 0 0 0,-1-1 0 0 0,0 1 0 0 0,1-1 0 0 0,0 1 1 0 0,0-1-1 0 0,1 0 0 0 0,-1 0 0 0 0,1 0 0 0 0,0-1 0 0 0,-1 1 0 0 0,2-1 0 0 0,-1 0 0 0 0,0 0 0 0 0,1 0 0 0 0,-1-1 0 0 0,1 1 1 0 0,0-1-1 0 0,7 2 0 0 0,-1-1-357 0 0,0 0 0 0 0,0 0 0 0 0,0-1 0 0 0,0-1 0 0 0,0 0 0 0 0,0-1 0 0 0,0 0 0 0 0,0 0 0 0 0,1-1 0 0 0,17-5 0 0 0,-12 2-3067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7.379"/>
    </inkml:context>
    <inkml:brush xml:id="br0">
      <inkml:brushProperty name="width" value="0.1" units="cm"/>
      <inkml:brushProperty name="height" value="0.1" units="cm"/>
    </inkml:brush>
  </inkml:definitions>
  <inkml:trace contextRef="#ctx0" brushRef="#br0">68 305 1840 0 0,'1'2'151'0'0,"1"-1"-1"0"0,0 1 0 0 0,-1 0 0 0 0,1-1 1 0 0,0 1-1 0 0,0-1 0 0 0,0 1 0 0 0,0-1 1 0 0,0 0-1 0 0,0 0 0 0 0,1 0 0 0 0,-1 0 1 0 0,0 0-1 0 0,1 0 0 0 0,-1-1 0 0 0,0 1 1 0 0,1-1-1 0 0,-1 0 0 0 0,0 0 0 0 0,1 0 1 0 0,-1 0-1 0 0,1 0 0 0 0,-1 0 0 0 0,1 0 1 0 0,-1-1-1 0 0,0 1 0 0 0,1-1 1 0 0,-1 0-1 0 0,0 0 0 0 0,0 0 0 0 0,0 0 1 0 0,4-2-1 0 0,-2 1-43 0 0,0 0 1 0 0,0 0-1 0 0,0-1 1 0 0,-1 1-1 0 0,1-1 0 0 0,-1 0 1 0 0,0 0-1 0 0,0 0 1 0 0,0 0-1 0 0,0-1 1 0 0,0 1-1 0 0,-1-1 1 0 0,0 0-1 0 0,0 0 1 0 0,0 1-1 0 0,0-1 0 0 0,2-6 1 0 0,-3 4 4 0 0,0 0 0 0 0,0-1 1 0 0,0 1-1 0 0,0-1 0 0 0,-1 1 1 0 0,-1-1-1 0 0,1 0 0 0 0,-1 1 1 0 0,0 0-1 0 0,-3-11 0 0 0,0 4-111 0 0,0 0 0 0 0,-1 0 0 0 0,-1 1-1 0 0,0 0 1 0 0,-1 0 0 0 0,0 0 0 0 0,-1 1-1 0 0,0 0 1 0 0,-1 1 0 0 0,-14-15 0 0 0,19 22-157 0 0,0 0 0 0 0,0 0-1 0 0,0 0 1 0 0,0 1 0 0 0,-1-1 0 0 0,1 1 0 0 0,0 0 0 0 0,-1 0 0 0 0,0 0 0 0 0,1 1 0 0 0,-1 0-1 0 0,0 0 1 0 0,-7-1 0 0 0,10 2 81 0 0,1 0 0 0 0,-1 0 0 0 0,1 0 0 0 0,-1 1-1 0 0,1-1 1 0 0,-1 0 0 0 0,1 1 0 0 0,-1-1 0 0 0,1 1 0 0 0,-1 0-1 0 0,1-1 1 0 0,0 1 0 0 0,-1 0 0 0 0,1 0 0 0 0,0 0 0 0 0,0 0-1 0 0,0 0 1 0 0,-2 1 0 0 0,2 0 30 0 0,-1 1 0 0 0,1-1-1 0 0,0 0 1 0 0,0 1 0 0 0,0-1 0 0 0,0 1 0 0 0,0-1 0 0 0,0 1-1 0 0,1 0 1 0 0,-1-1 0 0 0,1 1 0 0 0,0 0 0 0 0,0 4 0 0 0,1 3 210 0 0,0 0 0 0 0,0 0 1 0 0,1 0-1 0 0,1 0 0 0 0,0-1 1 0 0,0 1-1 0 0,1-1 0 0 0,0 0 1 0 0,0 0-1 0 0,1 0 0 0 0,0 0 1 0 0,1-1-1 0 0,0 0 0 0 0,0 0 1 0 0,1-1-1 0 0,14 13 0 0 0,-15-14-126 0 0,0-1 0 0 0,0 0 0 0 0,1-1-1 0 0,-1 1 1 0 0,1-1 0 0 0,0-1 0 0 0,0 1-1 0 0,0-1 1 0 0,1 0 0 0 0,-1-1 0 0 0,1 0-1 0 0,0 0 1 0 0,0-1 0 0 0,-1 0 0 0 0,1 0-1 0 0,0-1 1 0 0,0 0 0 0 0,0 0 0 0 0,0 0-1 0 0,0-1 1 0 0,0-1 0 0 0,7-2 0 0 0,-12 3-133 0 0,1 0 1 0 0,-1-1-1 0 0,0 0 1 0 0,0 0 0 0 0,1 0-1 0 0,-2 0 1 0 0,1 0-1 0 0,0-1 1 0 0,0 1 0 0 0,-1-1-1 0 0,1 0 1 0 0,-1 0-1 0 0,0 0 1 0 0,0 0-1 0 0,0 0 1 0 0,0 0 0 0 0,-1-1-1 0 0,1 1 1 0 0,-1 0-1 0 0,0-1 1 0 0,1-3 0 0 0,4-10-2636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7.714"/>
    </inkml:context>
    <inkml:brush xml:id="br0">
      <inkml:brushProperty name="width" value="0.1" units="cm"/>
      <inkml:brushProperty name="height" value="0.1" units="cm"/>
    </inkml:brush>
  </inkml:definitions>
  <inkml:trace contextRef="#ctx0" brushRef="#br0">8 142 1840 0 0,'-8'-9'3571'0'0,"33"14"2499"0"0,-11-1-6165 0 0,-8-3 607 0 0,0 0 0 0 0,0 1 0 0 0,0 0 0 0 0,0 0-1 0 0,0 0 1 0 0,0 1 0 0 0,-1 0 0 0 0,1 0 0 0 0,6 5-1 0 0,-7-4-360 0 0,-1 1-1 0 0,0-1 0 0 0,-1 0 0 0 0,1 1 0 0 0,-1 0 0 0 0,0 0 0 0 0,0 0 0 0 0,0 0 1 0 0,0 1-1 0 0,1 6 0 0 0,3 7-131 0 0,1 4-402 0 0,2 0 0 0 0,0 0-1 0 0,18 29 1 0 0,-25-103-3848 0 0,-3 36 3975 0 0,-1-33 108 0 0,2 1 1 0 0,3 0 0 0 0,10-58-1 0 0,-13 101 295 0 0,0 1 0 0 0,0-1 0 0 0,1 0-1 0 0,-1 0 1 0 0,1 1 0 0 0,0-1 0 0 0,0 0 0 0 0,0 1 0 0 0,0 0-1 0 0,0 0 1 0 0,5-5 0 0 0,-6 7-38 0 0,0 0-1 0 0,1 0 1 0 0,-1 0-1 0 0,1 1 1 0 0,-1-1 0 0 0,0 0-1 0 0,1 1 1 0 0,-1-1-1 0 0,1 1 1 0 0,-1 0 0 0 0,1-1-1 0 0,0 1 1 0 0,-1 0-1 0 0,1 0 1 0 0,-1 0 0 0 0,1 0-1 0 0,-1 0 1 0 0,1 0-1 0 0,0 1 1 0 0,-1-1 0 0 0,1 0-1 0 0,-1 1 1 0 0,1-1-1 0 0,-1 1 1 0 0,0 0 0 0 0,1-1-1 0 0,-1 1 1 0 0,1 0-1 0 0,-1 0 1 0 0,0 0 0 0 0,2 2-1 0 0,7 5 81 0 0,0 1 0 0 0,-1 0-1 0 0,0 0 1 0 0,10 14-1 0 0,6 8-2056 0 0,-10-15-3879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8.478"/>
    </inkml:context>
    <inkml:brush xml:id="br0">
      <inkml:brushProperty name="width" value="0.1" units="cm"/>
      <inkml:brushProperty name="height" value="0.1" units="cm"/>
    </inkml:brush>
  </inkml:definitions>
  <inkml:trace contextRef="#ctx0" brushRef="#br0">0 398 8754 0 0,'1'0'155'0'0,"0"1"0"0"0,-1-1 0 0 0,1 1 0 0 0,0-1 0 0 0,-1 1 0 0 0,1-1 0 0 0,0 0 0 0 0,0 1-1 0 0,-1-1 1 0 0,1 0 0 0 0,0 0 0 0 0,0 1 0 0 0,0-1 0 0 0,0 0 0 0 0,-1 0 0 0 0,1 0 0 0 0,0 0 0 0 0,0 0 0 0 0,0 0 0 0 0,0-1 0 0 0,-1 1 0 0 0,1 0 0 0 0,0 0 0 0 0,0 0 0 0 0,0-1 0 0 0,-1 1 0 0 0,1 0 0 0 0,0-1 0 0 0,0 1 0 0 0,-1-1-1 0 0,2 0 1 0 0,27-15 1221 0 0,-27 14-1221 0 0,71-47 972 0 0,-2-3-1 0 0,-3-3 1 0 0,117-122 0 0 0,-165 153-1608 0 0,-1 1-208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19.857"/>
    </inkml:context>
    <inkml:brush xml:id="br0">
      <inkml:brushProperty name="width" value="0.1" units="cm"/>
      <inkml:brushProperty name="height" value="0.1" units="cm"/>
    </inkml:brush>
  </inkml:definitions>
  <inkml:trace contextRef="#ctx0" brushRef="#br0">40 12 1840 0 0,'-23'3'1054'0'0,"10"-4"350"0"0,13 0-1353 0 0,0 1 0 0 0,0 0 0 0 0,-1 0 0 0 0,1 0 0 0 0,0 0 0 0 0,0 0 0 0 0,0 0 0 0 0,0 0 0 0 0,-1 0 0 0 0,1 0 0 0 0,0 0 0 0 0,0 0 0 0 0,0 0 0 0 0,0 0 0 0 0,0-1-1 0 0,0 1 1 0 0,-1 0 0 0 0,1 0 0 0 0,0 0 0 0 0,0 0 0 0 0,0 0 0 0 0,0 0 0 0 0,0-1 0 0 0,0 1 0 0 0,0 0 0 0 0,0 0 0 0 0,0 0 0 0 0,0 0 0 0 0,0-1 0 0 0,0 1 0 0 0,0 0 0 0 0,-1 0 0 0 0,1 0 0 0 0,0 0 0 0 0,0-1 0 0 0,1 1 0 0 0,-1 0 0 0 0,0 0 0 0 0,0 0 0 0 0,0 0 0 0 0,0 0 0 0 0,0-1 0 0 0,0 1 0 0 0,0 0 0 0 0,0 0 0 0 0,1-1 84 0 0,-1 0 1 0 0,1 1-1 0 0,0-1 1 0 0,0 1-1 0 0,-1-1 0 0 0,1 1 1 0 0,0-1-1 0 0,0 1 1 0 0,0-1-1 0 0,-1 1 1 0 0,1 0-1 0 0,0 0 1 0 0,0-1-1 0 0,0 1 1 0 0,0 0-1 0 0,0 0 1 0 0,0 0-1 0 0,0 0 0 0 0,0 0 1 0 0,0 0-1 0 0,-1 0 1 0 0,1 0-1 0 0,0 0 1 0 0,0 1-1 0 0,0-1 1 0 0,0 0-1 0 0,0 0 1 0 0,0 1-1 0 0,1 0 0 0 0,25 12 1648 0 0,-16-6-1321 0 0,-1 1 0 0 0,0 0 0 0 0,-1 1 0 0 0,0 0-1 0 0,0 0 1 0 0,-1 1 0 0 0,8 12 0 0 0,47 82 844 0 0,-52-84-1102 0 0,67 129-686 0 0,-29-55-4293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17.979"/>
    </inkml:context>
    <inkml:brush xml:id="br0">
      <inkml:brushProperty name="width" value="0.1" units="cm"/>
      <inkml:brushProperty name="height" value="0.1" units="cm"/>
    </inkml:brush>
  </inkml:definitions>
  <inkml:trace contextRef="#ctx0" brushRef="#br0">112 26 456 0 0,'-1'-2'449'0'0,"0"0"0"0"0,1 0 0 0 0,-1 0 0 0 0,0 0 0 0 0,-1 0 0 0 0,1 1 0 0 0,0-1 0 0 0,0 1 0 0 0,-1-1 0 0 0,1 1-1 0 0,-1-1 1 0 0,1 1 0 0 0,-1 0 0 0 0,-1-2 0 0 0,-8 7 3104 0 0,-1 15-2053 0 0,8-7-1136 0 0,1 0 0 0 0,0 0 0 0 0,1 1 0 0 0,1-1 1 0 0,0 0-1 0 0,1 1 0 0 0,0-1 0 0 0,0 1 0 0 0,5 21 1 0 0,-1 19-188 0 0,-17 279-240 0 0,-1-51 716 0 0,32 30-323 0 0,0 49-508 0 0,-43-51-28 0 0,1-1 268 0 0,33-33 62 0 0,-2-160-104 0 0,-7-25-20 0 0,-18 146 0 0 0,5-108 0 0 0,11-109-123 0 0,-1 5-138 0 0,1 1 1 0 0,1-1-1 0 0,1 1 0 0 0,1-1 0 0 0,8 45 1 0 0,-4-54-5191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20.231"/>
    </inkml:context>
    <inkml:brush xml:id="br0">
      <inkml:brushProperty name="width" value="0.1" units="cm"/>
      <inkml:brushProperty name="height" value="0.1" units="cm"/>
    </inkml:brush>
  </inkml:definitions>
  <inkml:trace contextRef="#ctx0" brushRef="#br0">2 28 1376 0 0,'0'-1'128'0'0,"0"1"0"0"0,0-1 0 0 0,-1 0 0 0 0,1 0 0 0 0,0 0 0 0 0,0 1 0 0 0,0-1 0 0 0,0 0 0 0 0,-1 0 0 0 0,1 0 0 0 0,1 0 0 0 0,-1 1 0 0 0,0-1 0 0 0,0 0 0 0 0,0 0 0 0 0,0 0 0 0 0,0 1 0 0 0,1-1 0 0 0,-1 0 0 0 0,0 0 0 0 0,1 1-1 0 0,-1-1 1 0 0,1 0 0 0 0,-1 1 0 0 0,1-1 0 0 0,-1 0 0 0 0,1 1 0 0 0,-1-1 0 0 0,1 1 0 0 0,-1-1 0 0 0,1 0 0 0 0,0 1 0 0 0,-1 0 0 0 0,1-1 0 0 0,0 1 0 0 0,0-1 0 0 0,-1 1 0 0 0,1 0 0 0 0,0 0 0 0 0,0-1 0 0 0,0 1 0 0 0,-1 0 0 0 0,1 0 0 0 0,0 0 0 0 0,0 0 0 0 0,1 0 0 0 0,1 0 271 0 0,-1 0 1 0 0,0 0 0 0 0,1 0 0 0 0,-1 0-1 0 0,1 0 1 0 0,-1 1 0 0 0,0-1 0 0 0,1 1 0 0 0,-1 0-1 0 0,0 0 1 0 0,0 0 0 0 0,1 0 0 0 0,-1 0-1 0 0,0 0 1 0 0,3 3 0 0 0,1 2-239 0 0,-1 1 1 0 0,0 1-1 0 0,-1-1 0 0 0,0 1 0 0 0,0-1 1 0 0,0 1-1 0 0,-1 0 0 0 0,0 1 1 0 0,2 8-1 0 0,-3-8-59 0 0,1 1 1 0 0,1-1-1 0 0,-1 0 1 0 0,2 0-1 0 0,-1 0 0 0 0,9 11 1 0 0,-12-19-40 0 0,-1 0 0 0 0,1 0 1 0 0,0 0-1 0 0,0 0 1 0 0,0 0-1 0 0,0 0 0 0 0,1 0 1 0 0,-1 0-1 0 0,0-1 0 0 0,0 1 1 0 0,0 0-1 0 0,1-1 0 0 0,-1 1 1 0 0,0-1-1 0 0,0 1 0 0 0,1-1 1 0 0,-1 0-1 0 0,1 0 0 0 0,-1 0 1 0 0,0 1-1 0 0,1-1 0 0 0,-1 0 1 0 0,2-1-1 0 0,1 0 47 0 0,-1 1 0 0 0,0-1 0 0 0,0-1 0 0 0,0 1 0 0 0,0 0-1 0 0,-1-1 1 0 0,1 1 0 0 0,0-1 0 0 0,4-4 0 0 0,3-2 67 0 0,-1-1 0 0 0,0-1 0 0 0,-1 1-1 0 0,8-12 1 0 0,-7 7-232 0 0,-3 6-319 0 0,0 0 0 0 0,0 0 0 0 0,-1-1 0 0 0,7-17-1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20.603"/>
    </inkml:context>
    <inkml:brush xml:id="br0">
      <inkml:brushProperty name="width" value="0.1" units="cm"/>
      <inkml:brushProperty name="height" value="0.1" units="cm"/>
    </inkml:brush>
  </inkml:definitions>
  <inkml:trace contextRef="#ctx0" brushRef="#br0">10 272 3249 0 0,'9'-11'268'0'0,"-1"0"0"0"0,0-1 0 0 0,-1 1 0 0 0,0-2 0 0 0,-1 1-1 0 0,0-1 1 0 0,-1 0 0 0 0,-1 0 0 0 0,0 0 0 0 0,0 0 0 0 0,-2-1 0 0 0,1 0 0 0 0,-1-24 0 0 0,-1 33-99 0 0,-1 0 0 0 0,0 0 0 0 0,0 0 0 0 0,-1 1-1 0 0,1-1 1 0 0,-1 0 0 0 0,0 0 0 0 0,-1 0 0 0 0,1 1 0 0 0,-1-1 0 0 0,0 0-1 0 0,-4-6 1 0 0,5 10-119 0 0,1 1 0 0 0,-1 0 0 0 0,0-1 0 0 0,0 1 0 0 0,0 0-1 0 0,0 0 1 0 0,0 0 0 0 0,0 0 0 0 0,0 0 0 0 0,0 0 0 0 0,1 0 0 0 0,-1 0 0 0 0,0 1-1 0 0,0-1 1 0 0,0 0 0 0 0,0 0 0 0 0,0 1 0 0 0,1-1 0 0 0,-1 0 0 0 0,0 1-1 0 0,0-1 1 0 0,0 1 0 0 0,1-1 0 0 0,-1 1 0 0 0,0 0 0 0 0,1-1 0 0 0,-1 1-1 0 0,1 0 1 0 0,-1-1 0 0 0,0 1 0 0 0,1 0 0 0 0,0 0 0 0 0,-1 0 0 0 0,-20 27 1047 0 0,18-23-1050 0 0,0-1 0 0 0,1 1 0 0 0,-1 0 0 0 0,1 0 0 0 0,0 0 1 0 0,0 0-1 0 0,1 0 0 0 0,-1 1 0 0 0,1-1 0 0 0,0 0 0 0 0,1 1 0 0 0,-1-1 0 0 0,1 0 0 0 0,0 1 1 0 0,1-1-1 0 0,-1 1 0 0 0,1-1 0 0 0,2 7 0 0 0,-1-5-5 0 0,1-1 1 0 0,0 1-1 0 0,1-1 0 0 0,-1 0 0 0 0,1 0 1 0 0,1 0-1 0 0,-1 0 0 0 0,1-1 0 0 0,0 0 1 0 0,0 0-1 0 0,0 0 0 0 0,1-1 1 0 0,7 6-1 0 0,-6-5-68 0 0,1 0 0 0 0,0 0 1 0 0,0-1-1 0 0,0 0 0 0 0,1 0 1 0 0,-1-1-1 0 0,1 0 0 0 0,0 0 1 0 0,0-1-1 0 0,0 0 0 0 0,9 0 1 0 0,-13-2-217 0 0,0 0 1 0 0,1-1-1 0 0,-1 1 1 0 0,0-1 0 0 0,0 0-1 0 0,0-1 1 0 0,1 1 0 0 0,-2-1-1 0 0,1 0 1 0 0,0 0-1 0 0,0-1 1 0 0,-1 0 0 0 0,1 1-1 0 0,-1-1 1 0 0,1-1 0 0 0,-1 1-1 0 0,-1-1 1 0 0,1 1-1 0 0,0-1 1 0 0,3-6 0 0 0,20-28-1976 0 0,-14 18 1129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0:20.993"/>
    </inkml:context>
    <inkml:brush xml:id="br0">
      <inkml:brushProperty name="width" value="0.1" units="cm"/>
      <inkml:brushProperty name="height" value="0.1" units="cm"/>
    </inkml:brush>
  </inkml:definitions>
  <inkml:trace contextRef="#ctx0" brushRef="#br0">65 580 1824 0 0,'16'-82'160'0'0,"-16"78"-115"0"0,-1-1 0 0 0,1 1-1 0 0,-1 0 1 0 0,0 0 0 0 0,0 0-1 0 0,0 0 1 0 0,-1 0-1 0 0,0 0 1 0 0,-2-4 0 0 0,1 0 557 0 0,0 2-57 0 0,-8-22 1308 0 0,10 27-1682 0 0,1 0 0 0 0,-1 0 1 0 0,1 0-1 0 0,-1 0 0 0 0,1 0 0 0 0,-1 0 1 0 0,0 0-1 0 0,1 0 0 0 0,-1 0 1 0 0,0 1-1 0 0,0-1 0 0 0,1 0 1 0 0,-1 0-1 0 0,0 1 0 0 0,0-1 0 0 0,0 1 1 0 0,0-1-1 0 0,0 1 0 0 0,-2-1 1 0 0,3 1-31 0 0,-1 0 0 0 0,0 1 0 0 0,0 0 1 0 0,1-1-1 0 0,-1 1 0 0 0,0-1 0 0 0,1 1 1 0 0,-1 0-1 0 0,1-1 0 0 0,-1 1 0 0 0,1 0 1 0 0,-1 0-1 0 0,1-1 0 0 0,0 1 0 0 0,-1 0 1 0 0,1 0-1 0 0,0 0 0 0 0,-1 0 0 0 0,1 0 1 0 0,0-1-1 0 0,0 1 0 0 0,0 0 0 0 0,0 0 1 0 0,0 1-1 0 0,-2 26 959 0 0,2-26-876 0 0,-1 6-43 0 0,0 11 273 0 0,1 1 0 0 0,3 30 0 0 0,-3-47-446 0 0,1 1 1 0 0,-1-1 0 0 0,1 1 0 0 0,0-1 0 0 0,0 1 0 0 0,0-1 0 0 0,0 0 0 0 0,0 1-1 0 0,1-1 1 0 0,0 0 0 0 0,0 0 0 0 0,-1 0 0 0 0,2 0 0 0 0,-1 0 0 0 0,0-1 0 0 0,0 1 0 0 0,1-1-1 0 0,0 1 1 0 0,-1-1 0 0 0,1 0 0 0 0,5 3 0 0 0,-7-5-103 0 0,1 1-1 0 0,0 0 1 0 0,-1-1-1 0 0,1 1 1 0 0,0-1 0 0 0,0 0-1 0 0,-1 1 1 0 0,1-1-1 0 0,0 0 1 0 0,0 0 0 0 0,0 0-1 0 0,-1 0 1 0 0,1-1-1 0 0,0 1 1 0 0,0 0 0 0 0,0-1-1 0 0,-1 1 1 0 0,1-1-1 0 0,0 0 1 0 0,-1 0-1 0 0,1 1 1 0 0,2-3 0 0 0,-1 1-86 0 0,0-1 1 0 0,0 0 0 0 0,-1 0-1 0 0,1 0 1 0 0,-1 0 0 0 0,1-1-1 0 0,-1 1 1 0 0,0 0-1 0 0,3-8 1 0 0,0-2-199 0 0,-1 0 0 0 0,0-1 0 0 0,0 0 0 0 0,2-26 0 0 0,-5 16-46 0 0,-2 0-1 0 0,0 0 1 0 0,-1 0-1 0 0,-2 0 1 0 0,0 0-1 0 0,-2 0 0 0 0,0 1 1 0 0,-11-24-1 0 0,-13-27 742 0 0,-43-73 0 0 0,58 133 4683 0 0,15 15-4942 0 0,0 2 408 0 0,0 0 0 0 0,1 0 0 0 0,-1 0 0 0 0,0 0 0 0 0,1 0 1 0 0,0 0-1 0 0,0-1 0 0 0,1 4 0 0 0,16 34 1963 0 0,46 71 0 0 0,-20-37-1505 0 0,-22-34-640 0 0,54 90 402 0 0,-63-111-1161 0 0,1 0 1 0 0,1-1-1 0 0,0 0 1 0 0,25 20-1 0 0,-12-15-6746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1.845"/>
    </inkml:context>
    <inkml:brush xml:id="br0">
      <inkml:brushProperty name="width" value="0.1" units="cm"/>
      <inkml:brushProperty name="height" value="0.1" units="cm"/>
    </inkml:brush>
  </inkml:definitions>
  <inkml:trace contextRef="#ctx0" brushRef="#br0">17 11 6449 0 0,'-16'-10'6971'0'0,"20"29"-2540"0"0,2 4-3975 0 0,6 73 477 0 0,-2 145-1 0 0,2 31 221 0 0,8-65-9401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2.690"/>
    </inkml:context>
    <inkml:brush xml:id="br0">
      <inkml:brushProperty name="width" value="0.1" units="cm"/>
      <inkml:brushProperty name="height" value="0.1" units="cm"/>
    </inkml:brush>
  </inkml:definitions>
  <inkml:trace contextRef="#ctx0" brushRef="#br0">1 163 2304 0 0,'49'-17'6887'0'0,"-30"11"-5660"0"0,38-8 347 0 0,0 2 0 0 0,1 2 1 0 0,67-2-1 0 0,-59 7-1680 0 0,0-3 0 0 0,68-18 0 0 0,-92 14-187 0 0,-11 2-470 0 0,1 1 0 0 0,1 2 0 0 0,0 1 0 0 0,0 2 0 0 0,42-1 0 0 0,-74 5 617 0 0,1 0 0 0 0,-1 0 0 0 0,0 1 0 0 0,0-1 0 0 0,0 0 0 0 0,0 0-1 0 0,0 1 1 0 0,1-1 0 0 0,-1 1 0 0 0,0-1 0 0 0,0 1 0 0 0,0 0-1 0 0,0-1 1 0 0,0 1 0 0 0,0 0 0 0 0,0-1 0 0 0,-1 1 0 0 0,1 0-1 0 0,0 0 1 0 0,0 0 0 0 0,-1 0 0 0 0,1 0 0 0 0,0 0 0 0 0,-1 0 0 0 0,1 0-1 0 0,-1 0 1 0 0,1 0 0 0 0,-1 0 0 0 0,0 1 0 0 0,1-1 0 0 0,-1 0-1 0 0,0 0 1 0 0,0 0 0 0 0,0 1 0 0 0,0-1 0 0 0,0 0 0 0 0,0 0 0 0 0,-1 3-1 0 0,1-4 168 0 0,0 1-1 0 0,-1 0 0 0 0,1 0 1 0 0,-1 0-1 0 0,1 0 0 0 0,-1-1 1 0 0,1 1-1 0 0,-1 0 0 0 0,1 0 1 0 0,-1-1-1 0 0,0 1 0 0 0,1-1 1 0 0,-1 1-1 0 0,0 0 0 0 0,0-1 1 0 0,0 1-1 0 0,1-1 0 0 0,-1 0 1 0 0,0 1-1 0 0,-1-1 0 0 0,-2 40 7977 0 0,-5 61-3916 0 0,8-42-3164 0 0,3 0 1 0 0,9 63-1 0 0,2 16-563 0 0,-12-121-345 0 0,4 90 122 0 0,20 107 1 0 0,-21-199-340 0 0,0 1 1 0 0,1-1 0 0 0,1 0 0 0 0,9 18-1 0 0,-40-21-6335 0 0,3 0 6294 0 0,-5-7 1093 0 0,0-2 0 0 0,0 0 0 0 0,0-2-1 0 0,-1-1 1 0 0,-50-7 0 0 0,57 5-535 0 0,-104-10 757 0 0,-146-9-98 0 0,89 26-9367 0 0,156-2 2834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3.296"/>
    </inkml:context>
    <inkml:brush xml:id="br0">
      <inkml:brushProperty name="width" value="0.1" units="cm"/>
      <inkml:brushProperty name="height" value="0.1" units="cm"/>
    </inkml:brush>
  </inkml:definitions>
  <inkml:trace contextRef="#ctx0" brushRef="#br0">79 11 6913 0 0,'-5'-2'549'0'0,"0"0"0"0"0,0 1 0 0 0,0-1 0 0 0,0 1 0 0 0,-1 0 0 0 0,1 1 0 0 0,-8-1 0 0 0,12 1-402 0 0,-1 0 1 0 0,1 0-1 0 0,0 0 0 0 0,0 0 0 0 0,-1 1 0 0 0,1-1 0 0 0,0 0 0 0 0,0 1 1 0 0,0-1-1 0 0,-1 1 0 0 0,1-1 0 0 0,0 1 0 0 0,0 0 0 0 0,0-1 0 0 0,0 1 0 0 0,0 0 1 0 0,0 0-1 0 0,0 0 0 0 0,1 0 0 0 0,-1 0 0 0 0,0 0 0 0 0,0 0 0 0 0,1 0 1 0 0,-1 0-1 0 0,0 0 0 0 0,1 0 0 0 0,-1 0 0 0 0,1 0 0 0 0,0 1 0 0 0,-1-1 1 0 0,1 0-1 0 0,0 0 0 0 0,0 1 0 0 0,0-1 0 0 0,0 2 0 0 0,0 29 1036 0 0,1 1 1 0 0,12 61-1 0 0,-3-21-611 0 0,4 75-407 0 0,11 84 516 0 0,-17-185-2341 0 0,2-1-1 0 0,29 86 1 0 0,-33-116-174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3.957"/>
    </inkml:context>
    <inkml:brush xml:id="br0">
      <inkml:brushProperty name="width" value="0.1" units="cm"/>
      <inkml:brushProperty name="height" value="0.1" units="cm"/>
    </inkml:brush>
  </inkml:definitions>
  <inkml:trace contextRef="#ctx0" brushRef="#br0">70 207 4609 0 0,'-2'-2'-3'0'0,"-10"-7"675"0"0,2 0 0 0 0,-16-16 0 0 0,24 23-531 0 0,0 1 0 0 0,1-1 0 0 0,-1 0 1 0 0,1 0-1 0 0,-1 0 0 0 0,1 0 0 0 0,0 0 0 0 0,0 0 0 0 0,0 0 0 0 0,0 0 0 0 0,0-1 0 0 0,0 1 0 0 0,1 0 0 0 0,-1-1 0 0 0,1 1 0 0 0,-1 0 0 0 0,1-1 0 0 0,0 1 0 0 0,0-1 0 0 0,0 1 0 0 0,0 0 0 0 0,1-1 0 0 0,0-2 0 0 0,0 3 14 0 0,1-1-1 0 0,-1 1 0 0 0,1 0 0 0 0,0 0 0 0 0,0 0 1 0 0,0 0-1 0 0,0 0 0 0 0,1 0 0 0 0,-1 0 0 0 0,0 1 0 0 0,1-1 1 0 0,4-1-1 0 0,37-16 1039 0 0,-33 14-811 0 0,22-7-67 0 0,1 2 1 0 0,-1 0-1 0 0,2 3 1 0 0,-1 0-1 0 0,1 3 0 0 0,0 1 1 0 0,0 1-1 0 0,0 2 1 0 0,0 1-1 0 0,0 2 0 0 0,53 11 1 0 0,167 46-1236 0 0,-254-60 889 0 0,0 1 1 0 0,1-1 0 0 0,-1 1 0 0 0,1-1-1 0 0,-1 0 1 0 0,1 0 0 0 0,-1 1 0 0 0,1-1 0 0 0,-1 0-1 0 0,1 0 1 0 0,-1 0 0 0 0,1-1 0 0 0,-1 1 0 0 0,1 0-1 0 0,-1 0 1 0 0,0-1 0 0 0,1 1 0 0 0,-1-1 0 0 0,1 1-1 0 0,-1-1 1 0 0,0 0 0 0 0,0 0 0 0 0,1 1 0 0 0,-1-1-1 0 0,0 0 1 0 0,0 0 0 0 0,0 0 0 0 0,0 0 0 0 0,0 0-1 0 0,0-1 1 0 0,9-8 4401 0 0,-10 10-4293 0 0,4 10 1561 0 0,0 14-1277 0 0,19 338 374 0 0,-18-316-868 0 0,-3 1 1 0 0,-2-1-1 0 0,-1 0 1 0 0,-3 0 0 0 0,-1 0-1 0 0,-17 64 1 0 0,20-103 89 0 0,0 0 1 0 0,-1 0 0 0 0,1 0-1 0 0,-2 0 1 0 0,1-1 0 0 0,-1 1-1 0 0,0-1 1 0 0,0 0 0 0 0,0 0-1 0 0,-1 0 1 0 0,-10 9-1 0 0,11-12 71 0 0,0 0 0 0 0,0-1 0 0 0,0 0 0 0 0,0 1 0 0 0,-1-2-1 0 0,1 1 1 0 0,-1 0 0 0 0,1-1 0 0 0,-1 0 0 0 0,1 0-1 0 0,-1 0 1 0 0,0-1 0 0 0,1 1 0 0 0,-1-1 0 0 0,0 0-1 0 0,0-1 1 0 0,1 1 0 0 0,-1-1 0 0 0,-7-2 0 0 0,-53-14 341 0 0,41 10-329 0 0,0 0 0 0 0,0 2 0 0 0,-1 1 0 0 0,0 0 0 0 0,-39 1 0 0 0,39 4-192 0 0,0 2 0 0 0,-31 6 1 0 0,13 5-5864 0 0,16-3-867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6.428"/>
    </inkml:context>
    <inkml:brush xml:id="br0">
      <inkml:brushProperty name="width" value="0.1" units="cm"/>
      <inkml:brushProperty name="height" value="0.1" units="cm"/>
    </inkml:brush>
  </inkml:definitions>
  <inkml:trace contextRef="#ctx0" brushRef="#br0">0 1 9674 0 0,'1'0'1004'0'0,"4"1"-319"0"0,0 1 0 0 0,-1 0-1 0 0,1 1 1 0 0,0-1-1 0 0,-1 1 1 0 0,1 0 0 0 0,-1 0-1 0 0,0 0 1 0 0,0 0-1 0 0,5 6 1 0 0,-8-8-481 0 0,10 10 130 0 0,0 0-1 0 0,-1 1 1 0 0,0 0 0 0 0,-1 1-1 0 0,9 16 1 0 0,16 38-2646 0 0,-20-34-4253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6.903"/>
    </inkml:context>
    <inkml:brush xml:id="br0">
      <inkml:brushProperty name="width" value="0.1" units="cm"/>
      <inkml:brushProperty name="height" value="0.1" units="cm"/>
    </inkml:brush>
  </inkml:definitions>
  <inkml:trace contextRef="#ctx0" brushRef="#br0">17 136 3225 0 0,'0'0'153'0'0,"-1"0"0"0"0,0 0 0 0 0,1 0 0 0 0,-1 0 1 0 0,1 1-1 0 0,-1-2 0 0 0,0 1 0 0 0,1 0 0 0 0,-1 0 0 0 0,1 0 1 0 0,-1 0-1 0 0,0 0 0 0 0,1 0 0 0 0,-1-1 0 0 0,1 1 0 0 0,-1 0 1 0 0,1 0-1 0 0,-1-1 0 0 0,1 1 0 0 0,-1 0 0 0 0,1-1 0 0 0,-1 1 1 0 0,1-1-1 0 0,-1 1 0 0 0,1 0 0 0 0,0-1 0 0 0,-1 1 0 0 0,1-1 1 0 0,-1 1-1 0 0,1-1 0 0 0,0 0 0 0 0,-1 0 0 0 0,1 0 24 0 0,1 0-1 0 0,-1-1 0 0 0,0 1 0 0 0,0 0 1 0 0,0-1-1 0 0,1 1 0 0 0,-1 0 1 0 0,1-1-1 0 0,-1 1 0 0 0,1 0 1 0 0,-1 0-1 0 0,1-1 0 0 0,1 0 0 0 0,28-33 1760 0 0,-17 27-1544 0 0,-1 0 0 0 0,1 0-1 0 0,1 1 1 0 0,0 1 0 0 0,-1 1 0 0 0,2 0 0 0 0,26-6 0 0 0,-15 6-279 0 0,-1 1 0 0 0,0 1 0 0 0,48 1 0 0 0,-71 2-159 0 0,1 0 0 0 0,0 0 0 0 0,-1 0 0 0 0,1 0 0 0 0,0 1 0 0 0,-1-1 0 0 0,1 1 0 0 0,-1 0 0 0 0,1 0 0 0 0,-1 0 0 0 0,1 0 0 0 0,-1 0 0 0 0,1 0 0 0 0,-1 1 0 0 0,0-1 0 0 0,4 4 0 0 0,-5-3 3 0 0,0 0 0 0 0,0 0 1 0 0,0-1-1 0 0,-1 1 0 0 0,1 0 0 0 0,0 0 1 0 0,-1 1-1 0 0,0-1 0 0 0,1 0 0 0 0,-1 0 1 0 0,0 0-1 0 0,0 0 0 0 0,0 0 0 0 0,0 0 0 0 0,-1 0 1 0 0,1 0-1 0 0,0 0 0 0 0,-1 0 0 0 0,0 0 1 0 0,1 0-1 0 0,-3 4 0 0 0,-2 6-109 0 0,0 0 1 0 0,-1-1-1 0 0,-1 0 0 0 0,0 0 0 0 0,0-1 1 0 0,-10 11-1 0 0,-55 52-2223 0 0,55-57-1685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7.351"/>
    </inkml:context>
    <inkml:brush xml:id="br0">
      <inkml:brushProperty name="width" value="0.1" units="cm"/>
      <inkml:brushProperty name="height" value="0.1" units="cm"/>
    </inkml:brush>
  </inkml:definitions>
  <inkml:trace contextRef="#ctx0" brushRef="#br0">35 13 4145 0 0,'-34'-13'8607'0'0,"46"25"-8170"0"0,0 0 0 0 0,-1 1 0 0 0,0 0 0 0 0,0 0 1 0 0,-2 1-1 0 0,0 1 0 0 0,0 0 0 0 0,10 27 0 0 0,9 13-922 0 0,-19-42-843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46.995"/>
    </inkml:context>
    <inkml:brush xml:id="br0">
      <inkml:brushProperty name="width" value="0.1" units="cm"/>
      <inkml:brushProperty name="height" value="0.1" units="cm"/>
    </inkml:brush>
  </inkml:definitions>
  <inkml:trace contextRef="#ctx0" brushRef="#br0">266 126 456 0 0,'20'-60'829'0'0,"-19"57"-667"0"0,0 0 1 0 0,0 0-1 0 0,-1 0 0 0 0,1 0 1 0 0,-1-1-1 0 0,0 1 1 0 0,0 0-1 0 0,0 0 1 0 0,0 0-1 0 0,-1-1 1 0 0,1 1-1 0 0,-1 0 1 0 0,0 0-1 0 0,1 0 1 0 0,-2 0-1 0 0,1 0 0 0 0,-2-4 1 0 0,2 7-116 0 0,0-1-1 0 0,0 0 1 0 0,1 1-1 0 0,-1-1 1 0 0,0 1 0 0 0,0-1-1 0 0,0 1 1 0 0,0 0-1 0 0,0-1 1 0 0,0 1 0 0 0,0 0-1 0 0,0 0 1 0 0,-1 0-1 0 0,1-1 1 0 0,0 1 0 0 0,0 0-1 0 0,0 0 1 0 0,0 1-1 0 0,0-1 1 0 0,0 0 0 0 0,0 0-1 0 0,0 0 1 0 0,0 1-1 0 0,0-1 1 0 0,0 1 0 0 0,0-1-1 0 0,0 1 1 0 0,0-1-1 0 0,0 1 1 0 0,0-1 0 0 0,1 1-1 0 0,-1 0 1 0 0,0-1-1 0 0,0 1 1 0 0,1 0 0 0 0,-2 1-1 0 0,-27 30 153 0 0,7 0 378 0 0,3 2 0 0 0,0 0 0 0 0,3 1 0 0 0,0 1 0 0 0,3 0 0 0 0,-16 64 0 0 0,-28 232 1453 0 0,56-326-2036 0 0,-11 97 260 0 0,4-1 1 0 0,4 1 0 0 0,5 0-1 0 0,4 0 1 0 0,33 174 0 0 0,4-93 225 0 0,-15-74 51 0 0,-5 1-1 0 0,8 120 1 0 0,-29-219-375 0 0,0 0-1 0 0,0 0 1 0 0,6 21-1 0 0,-6-30-227 0 0,0 1 0 0 0,1-1-1 0 0,-1 0 1 0 0,0 0-1 0 0,1 0 1 0 0,0 0-1 0 0,0 0 1 0 0,0-1-1 0 0,0 1 1 0 0,0-1-1 0 0,0 1 1 0 0,1-1-1 0 0,-1 0 1 0 0,1 1-1 0 0,0-1 1 0 0,0 0-1 0 0,-1-1 1 0 0,5 3 0 0 0,9 2-1206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7.712"/>
    </inkml:context>
    <inkml:brush xml:id="br0">
      <inkml:brushProperty name="width" value="0.1" units="cm"/>
      <inkml:brushProperty name="height" value="0.1" units="cm"/>
    </inkml:brush>
  </inkml:definitions>
  <inkml:trace contextRef="#ctx0" brushRef="#br0">0 1 10138 0 0,'1'0'347'0'0,"1"1"0"0"0,-1-1-1 0 0,0 1 1 0 0,0-1 0 0 0,1 1-1 0 0,-1-1 1 0 0,0 1 0 0 0,0 0-1 0 0,0 0 1 0 0,0 0 0 0 0,0-1-1 0 0,0 1 1 0 0,1 2 0 0 0,24 28 2120 0 0,-23-27-1890 0 0,77 113 2017 0 0,17 20-3784 0 0,-64-98-272 0 0,-9-10-4021 0 0,-11-14 94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8.067"/>
    </inkml:context>
    <inkml:brush xml:id="br0">
      <inkml:brushProperty name="width" value="0.1" units="cm"/>
      <inkml:brushProperty name="height" value="0.1" units="cm"/>
    </inkml:brush>
  </inkml:definitions>
  <inkml:trace contextRef="#ctx0" brushRef="#br0">1 38 5065 0 0,'8'-1'638'0'0,"-1"0"1"0"0,1-1-1 0 0,0 0 1 0 0,0 0-1 0 0,-1 0 0 0 0,10-5 1 0 0,30-9 1309 0 0,-38 14-1767 0 0,0 1 0 0 0,0 0-1 0 0,0 0 1 0 0,0 1-1 0 0,0 1 1 0 0,0-1 0 0 0,1 1-1 0 0,-1 1 1 0 0,-1 0-1 0 0,1 0 1 0 0,0 0-1 0 0,0 1 1 0 0,-1 1 0 0 0,1 0-1 0 0,-1 0 1 0 0,14 9-1 0 0,-13-6-184 0 0,-1 0 0 0 0,0 0 0 0 0,-1 1 0 0 0,0 0 0 0 0,0 0 0 0 0,-1 1 0 0 0,0 0 0 0 0,0 0 0 0 0,-1 0 0 0 0,0 1-1 0 0,0 0 1 0 0,-1 0 0 0 0,-1 0 0 0 0,3 11 0 0 0,-3-10-48 0 0,-1 1-1 0 0,0-1 1 0 0,-1 1-1 0 0,0-1 1 0 0,-1 1 0 0 0,0 0-1 0 0,-1-1 1 0 0,0 1-1 0 0,-1-1 1 0 0,0 1 0 0 0,-1-1-1 0 0,-6 17 1 0 0,2-13-49 0 0,0 0 0 0 0,-1 0 0 0 0,-1-1 0 0 0,0 0 0 0 0,-1 0 0 0 0,-1-1 0 0 0,0-1 0 0 0,-13 13 0 0 0,10-12-4534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1.446"/>
    </inkml:context>
    <inkml:brush xml:id="br0">
      <inkml:brushProperty name="width" value="0.1" units="cm"/>
      <inkml:brushProperty name="height" value="0.1" units="cm"/>
    </inkml:brush>
  </inkml:definitions>
  <inkml:trace contextRef="#ctx0" brushRef="#br0">1628 1 11058 0 0,'1'0'75'0'0,"1"0"-1"0"0,-1 0 0 0 0,1 0 1 0 0,-1 0-1 0 0,1 1 0 0 0,-1-1 1 0 0,1 1-1 0 0,-1-1 0 0 0,1 1 1 0 0,-1-1-1 0 0,0 1 0 0 0,1 0 1 0 0,-1-1-1 0 0,0 1 0 0 0,0 0 1 0 0,0 0-1 0 0,0 0 0 0 0,1 0 1 0 0,-1 0-1 0 0,-1 0 0 0 0,1 1 1 0 0,0-1-1 0 0,0 0 0 0 0,0 0 1 0 0,1 3-1 0 0,-3-2 12 0 0,1-1 1 0 0,0 1 0 0 0,-1 0-1 0 0,1-1 1 0 0,-1 1-1 0 0,0-1 1 0 0,1 1-1 0 0,-1-1 1 0 0,0 0 0 0 0,0 1-1 0 0,0-1 1 0 0,0 0-1 0 0,0 1 1 0 0,0-1-1 0 0,-1 0 1 0 0,1 0-1 0 0,0 0 1 0 0,-1 0 0 0 0,1 0-1 0 0,0 0 1 0 0,-1 0-1 0 0,-2 0 1 0 0,-16 10 499 0 0,0-2 1 0 0,-1 0-1 0 0,1-1 1 0 0,-24 5-1 0 0,-91 15 25 0 0,75-16-444 0 0,-386 44-150 0 0,262-38-114 0 0,51-3 27 0 0,-299 20 107 0 0,406-35-1035 0 0,0-2 1 0 0,-28-5-1 0 0,39 5-4698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1.968"/>
    </inkml:context>
    <inkml:brush xml:id="br0">
      <inkml:brushProperty name="width" value="0.1" units="cm"/>
      <inkml:brushProperty name="height" value="0.1" units="cm"/>
    </inkml:brush>
  </inkml:definitions>
  <inkml:trace contextRef="#ctx0" brushRef="#br0">274 1 8290 0 0,'-17'18'1749'0'0,"-24"29"-851"0"0,3 2 0 0 0,1 1-1 0 0,3 2 1 0 0,-44 87-1 0 0,73-128-888 0 0,1 0 1 0 0,-1 0-1 0 0,2 0 0 0 0,-1 1 1 0 0,2 0-1 0 0,0-1 0 0 0,0 1 1 0 0,1 0-1 0 0,0 15 0 0 0,1-21-22 0 0,1-1 0 0 0,0 1 1 0 0,0-1-1 0 0,0 1 0 0 0,0-1 0 0 0,1 1 0 0 0,0-1 0 0 0,0 0 0 0 0,0 0 0 0 0,1 0 0 0 0,0 0 0 0 0,0 0 1 0 0,0-1-1 0 0,1 1 0 0 0,-1-1 0 0 0,1 0 0 0 0,0 0 0 0 0,0 0 0 0 0,0 0 0 0 0,1-1 0 0 0,8 6 0 0 0,11 2-512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2.652"/>
    </inkml:context>
    <inkml:brush xml:id="br0">
      <inkml:brushProperty name="width" value="0.1" units="cm"/>
      <inkml:brushProperty name="height" value="0.1" units="cm"/>
    </inkml:brush>
  </inkml:definitions>
  <inkml:trace contextRef="#ctx0" brushRef="#br0">379 29 3681 0 0,'-23'-1'1513'0'0,"18"1"-1270"0"0,0-1 1 0 0,-1 1-1 0 0,1 0 1 0 0,0 1-1 0 0,-1-1 1 0 0,1 1 0 0 0,0 0-1 0 0,-10 4 1 0 0,-93 30 1044 0 0,70-25-624 0 0,1 3 1 0 0,-65 30 0 0 0,101-43-598 0 0,0 1 0 0 0,0-1 0 0 0,1 0 0 0 0,-1 0 0 0 0,0 1 0 0 0,1-1 0 0 0,-1 1 0 0 0,0-1 1 0 0,1 1-1 0 0,-1-1 0 0 0,1 1 0 0 0,-1-1 0 0 0,1 1 0 0 0,-1-1 0 0 0,1 1 0 0 0,-1-1 0 0 0,1 1 1 0 0,-1 0-1 0 0,1-1 0 0 0,0 1 0 0 0,-1 0 0 0 0,1 0 0 0 0,0-1 0 0 0,-1 2 0 0 0,2-1-20 0 0,-1 0 0 0 0,1-1 0 0 0,-1 1-1 0 0,1 0 1 0 0,-1-1 0 0 0,1 1 0 0 0,-1-1-1 0 0,1 1 1 0 0,-1-1 0 0 0,1 1 0 0 0,0-1 0 0 0,-1 1-1 0 0,1-1 1 0 0,0 0 0 0 0,-1 1 0 0 0,1-1 0 0 0,0 0-1 0 0,-1 0 1 0 0,2 1 0 0 0,41 6 579 0 0,435-20 1085 0 0,-190-1-453 0 0,357-9 13 0 0,-190 9-2100 0 0,107-6-879 0 0,-535 19 1355 0 0,87-9-1266 0 0,-102 8 723 0 0,0 0-1 0 0,0-1 0 0 0,-1 0 1 0 0,1-1-1 0 0,-1 0 1 0 0,0-1-1 0 0,12-7 0 0 0,-22 12 781 0 0,0-1 0 0 0,-1 1 0 0 0,1-1 0 0 0,0 1 0 0 0,-1-1 0 0 0,1 0 0 0 0,0 1 0 0 0,-1-1 0 0 0,1 0 0 0 0,-1 0 0 0 0,1 1 0 0 0,-1-1-1 0 0,1 0 1 0 0,-1 0 0 0 0,0 0 0 0 0,1 1 0 0 0,-1-1 0 0 0,0 0 0 0 0,0 0 0 0 0,0 0 0 0 0,0 0 0 0 0,0 0 0 0 0,0 0 0 0 0,0 0 0 0 0,0 0 0 0 0,0 0-1 0 0,0-1 1 0 0,-1-11 70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2.982"/>
    </inkml:context>
    <inkml:brush xml:id="br0">
      <inkml:brushProperty name="width" value="0.1" units="cm"/>
      <inkml:brushProperty name="height" value="0.1" units="cm"/>
    </inkml:brush>
  </inkml:definitions>
  <inkml:trace contextRef="#ctx0" brushRef="#br0">143 42 6913 0 0,'-142'-41'5992'0'0,"186"73"-4094"0"0,9-2-1083 0 0,87 66 0 0 0,-120-79-698 0 0,0 1-1 0 0,-1 0 1 0 0,-1 1-1 0 0,-1 1 1 0 0,0 1-1 0 0,23 39 1 0 0,-37-55-283 0 0,-1-1 0 0 0,1 1 0 0 0,-1 0-1 0 0,0 0 1 0 0,-1 0 0 0 0,1-1 0 0 0,-1 2 0 0 0,0-1 0 0 0,-1 0 0 0 0,1 0-1 0 0,-1 9 1 0 0,-4 6-5359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3.491"/>
    </inkml:context>
    <inkml:brush xml:id="br0">
      <inkml:brushProperty name="width" value="0.1" units="cm"/>
      <inkml:brushProperty name="height" value="0.1" units="cm"/>
    </inkml:brush>
  </inkml:definitions>
  <inkml:trace contextRef="#ctx0" brushRef="#br0">158 597 3225 0 0,'2'-8'335'0'0,"-1"0"1"0"0,0 0-1 0 0,-1 0 1 0 0,1 0-1 0 0,-2-1 1 0 0,1 1 0 0 0,-1 0-1 0 0,0 0 1 0 0,-1 0-1 0 0,-4-15 1 0 0,-5-4-146 0 0,-23-46 0 0 0,-1-1 162 0 0,20 31-117 0 0,3-2 0 0 0,-13-81-1 0 0,12 56-1115 0 0,6 35-1837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3.957"/>
    </inkml:context>
    <inkml:brush xml:id="br0">
      <inkml:brushProperty name="width" value="0.1" units="cm"/>
      <inkml:brushProperty name="height" value="0.1" units="cm"/>
    </inkml:brush>
  </inkml:definitions>
  <inkml:trace contextRef="#ctx0" brushRef="#br0">325 32 6913 0 0,'0'0'51'0'0,"1"-1"0"0"0,-1 0 0 0 0,0 0-1 0 0,0 1 1 0 0,0-1 0 0 0,1 0 0 0 0,-1 0-1 0 0,0 1 1 0 0,0-1 0 0 0,0 0 0 0 0,-1 0-1 0 0,1 0 1 0 0,0 1 0 0 0,0-1-1 0 0,0 0 1 0 0,0 0 0 0 0,-1 1 0 0 0,1-1-1 0 0,0 0 1 0 0,-1 1 0 0 0,1-1 0 0 0,-1 0-1 0 0,1 1 1 0 0,-1-1 0 0 0,1 0 0 0 0,-1 1-1 0 0,1-1 1 0 0,-1 1 0 0 0,1-1-1 0 0,-1 1 1 0 0,-1-1 0 0 0,0 0 87 0 0,0 1-1 0 0,0-1 1 0 0,0 1-1 0 0,0 0 1 0 0,-1-1 0 0 0,1 1-1 0 0,0 0 1 0 0,0 1-1 0 0,0-1 1 0 0,0 0 0 0 0,-4 2-1 0 0,-3 0 384 0 0,0 1 0 0 0,0 0-1 0 0,1 1 1 0 0,-16 8 0 0 0,2 6-250 0 0,1 0 1 0 0,1 1-1 0 0,0 1 0 0 0,-22 31 1 0 0,15-18-589 0 0,24-29-28 0 0,0-1 1 0 0,0 1-1 0 0,0-1 0 0 0,-1 0 0 0 0,1 0 0 0 0,-1 0 1 0 0,0 0-1 0 0,0-1 0 0 0,-8 5 0 0 0,11-7 264 0 0,0 0 0 0 0,1 0 0 0 0,-1 0 0 0 0,0 0 0 0 0,0 0 0 0 0,1 0 0 0 0,-1 0 0 0 0,0 0 0 0 0,0 0 0 0 0,0 0 0 0 0,1 0 0 0 0,-1 0 0 0 0,0 0 0 0 0,0-1 0 0 0,1 1 0 0 0,-1 0 0 0 0,0 0 0 0 0,1-1 0 0 0,-1 1 0 0 0,0-1 0 0 0,1 1 0 0 0,-1-1 0 0 0,-1 0 0 0 0,1-1 124 0 0,0 0-1 0 0,-1 0 0 0 0,1 0 0 0 0,0-1 0 0 0,0 1 0 0 0,0 0 0 0 0,0 0 0 0 0,0-1 1 0 0,1 1-1 0 0,-1-1 0 0 0,0-2 0 0 0,0-5 313 0 0,0 1-1 0 0,1 0 1 0 0,0 0 0 0 0,0-1 0 0 0,1 1-1 0 0,1 0 1 0 0,-1 0 0 0 0,1 0-1 0 0,1 0 1 0 0,0 0 0 0 0,4-9 0 0 0,-5 13-222 0 0,0 1-1 0 0,0-1 1 0 0,0 1 0 0 0,1 0 0 0 0,0-1 0 0 0,0 1 0 0 0,0 1 0 0 0,0-1 0 0 0,0 0 0 0 0,1 1 0 0 0,0 0 0 0 0,0 0-1 0 0,0 0 1 0 0,0 0 0 0 0,0 0 0 0 0,0 1 0 0 0,1 0 0 0 0,-1 0 0 0 0,1 0 0 0 0,0 0 0 0 0,-1 1 0 0 0,7-1-1 0 0,-9 2-114 0 0,1 0 0 0 0,0 1-1 0 0,0-1 1 0 0,0 1 0 0 0,0-1-1 0 0,0 1 1 0 0,-1 0-1 0 0,1 0 1 0 0,0 0 0 0 0,-1 1-1 0 0,1-1 1 0 0,-1 1-1 0 0,1-1 1 0 0,-1 1 0 0 0,0 0-1 0 0,0 0 1 0 0,0 0-1 0 0,0 0 1 0 0,0 0 0 0 0,0 0-1 0 0,0 1 1 0 0,-1-1 0 0 0,2 3-1 0 0,6 10-591 0 0,0 1 0 0 0,10 26-1 0 0,-14-28-292 0 0,10 19-4295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4.564"/>
    </inkml:context>
    <inkml:brush xml:id="br0">
      <inkml:brushProperty name="width" value="0.1" units="cm"/>
      <inkml:brushProperty name="height" value="0.1" units="cm"/>
    </inkml:brush>
  </inkml:definitions>
  <inkml:trace contextRef="#ctx0" brushRef="#br0">1 1 11522 0 0,'7'2'4888'0'0,"10"3"-3134"0"0,3 13-1217 0 0,1 1-1 0 0,-2 1 1 0 0,-1 1 0 0 0,-1 0-1 0 0,29 48 1 0 0,-24-36-748 0 0,49 57 0 0 0,-69-87 194 0 0,0-1 0 0 0,0 1-1 0 0,0-1 1 0 0,0 0 0 0 0,1 0 0 0 0,-1 0 0 0 0,1-1 0 0 0,0 1 0 0 0,-1 0 0 0 0,1-1-1 0 0,0 0 1 0 0,0 1 0 0 0,0-1 0 0 0,4 1 0 0 0,-5-3 21 0 0,1 1 0 0 0,-1 0 0 0 0,0-1 0 0 0,0 1 0 0 0,-1-1 0 0 0,1 1-1 0 0,0-1 1 0 0,0 0 0 0 0,0 0 0 0 0,0 0 0 0 0,-1 0 0 0 0,1 0 0 0 0,0-1 0 0 0,-1 1 0 0 0,1 0 0 0 0,-1-1 0 0 0,1 1 0 0 0,-1-1-1 0 0,0 1 1 0 0,0-1 0 0 0,1 0 0 0 0,0-3 0 0 0,33-57-320 0 0,-15 23-2882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4.956"/>
    </inkml:context>
    <inkml:brush xml:id="br0">
      <inkml:brushProperty name="width" value="0.1" units="cm"/>
      <inkml:brushProperty name="height" value="0.1" units="cm"/>
    </inkml:brush>
  </inkml:definitions>
  <inkml:trace contextRef="#ctx0" brushRef="#br0">0 1 6449 0 0,'1'3'521'0'0,"-1"-1"0"0"0,0 1 0 0 0,1 0-1 0 0,0 0 1 0 0,0 0 0 0 0,0-1 0 0 0,0 1-1 0 0,0 0 1 0 0,0-1 0 0 0,1 1 0 0 0,-1-1-1 0 0,1 1 1 0 0,0-1 0 0 0,0 0 0 0 0,0 0-1 0 0,2 3 1 0 0,43 31 4030 0 0,-16-14-3600 0 0,32 44-1152 0 0,-37-37-5918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8:48.169"/>
    </inkml:context>
    <inkml:brush xml:id="br0">
      <inkml:brushProperty name="width" value="0.1" units="cm"/>
      <inkml:brushProperty name="height" value="0.1" units="cm"/>
    </inkml:brush>
  </inkml:definitions>
  <inkml:trace contextRef="#ctx0" brushRef="#br0">868 1 6913 0 0,'-1'0'36'0'0,"0"0"1"0"0,1 0-1 0 0,-1 0 0 0 0,1 0 0 0 0,-1 0 0 0 0,0 0 0 0 0,1 0 0 0 0,-1 1 0 0 0,1-1 0 0 0,-1 0 0 0 0,1 0 0 0 0,-1 1 0 0 0,0-1 0 0 0,1 0 0 0 0,-1 1 0 0 0,1-1 0 0 0,-1 0 0 0 0,1 1 0 0 0,0-1 0 0 0,-1 1 0 0 0,1-1 0 0 0,-1 1 0 0 0,1-1 0 0 0,0 1 0 0 0,-1-1 0 0 0,1 1 0 0 0,0-1 0 0 0,0 1 0 0 0,-1 0 0 0 0,1-1 0 0 0,0 1 0 0 0,0 0 0 0 0,7 20 570 0 0,-2-11-560 0 0,29 79 265 0 0,-5 1 1 0 0,-3 1-1 0 0,-4 1 0 0 0,-4 1 1 0 0,6 108-1 0 0,-14-17 319 0 0,-23 308-1 0 0,-10-262-455 0 0,-63 264-1 0 0,-90 217-2330 0 0,165-668 1992 0 0,-140 504 449 0 0,-32-10 1220 0 0,124-396-1145 0 0,-84 147 0 0 0,-25 57 651 0 0,153-309-1325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5.318"/>
    </inkml:context>
    <inkml:brush xml:id="br0">
      <inkml:brushProperty name="width" value="0.1" units="cm"/>
      <inkml:brushProperty name="height" value="0.1" units="cm"/>
    </inkml:brush>
  </inkml:definitions>
  <inkml:trace contextRef="#ctx0" brushRef="#br0">1 152 4145 0 0,'1'-5'455'0'0,"0"-1"0"0"0,0 1 0 0 0,0 0 0 0 0,1 0 0 0 0,0 0 0 0 0,0 1 0 0 0,0-1 0 0 0,1 0 0 0 0,-1 1 0 0 0,1 0 0 0 0,0-1 0 0 0,1 1 0 0 0,-1 0 0 0 0,6-4 1 0 0,2-4 193 0 0,1 1 0 0 0,0 1 0 0 0,20-13 0 0 0,-30 22-647 0 0,1-1-107 0 0,0 0 0 0 0,0-1 0 0 0,1 1 0 0 0,-1 0 0 0 0,1 1 0 0 0,-1-1 0 0 0,1 1 0 0 0,0-1-1 0 0,-1 1 1 0 0,1 0 0 0 0,0 1 0 0 0,0-1 0 0 0,0 1 0 0 0,0-1 0 0 0,4 1 0 0 0</inkml:trace>
  <inkml:trace contextRef="#ctx0" brushRef="#br0" timeOffset="1">86 368 456 0 0,'25'-31'3374'0'0,"15"-20"-1868"0"0,-10 11-1514 0 0,38-39 0 0 0,-65 76-34 0 0,1 0 1 0 0,-1 0-1 0 0,1 1 1 0 0,0-1 0 0 0,-1 1-1 0 0,1 0 1 0 0,0 0-1 0 0,0 0 1 0 0,1 0-1 0 0,-1 1 1 0 0,5-1-1 0 0,-3 1-11 0 0</inkml:trace>
  <inkml:trace contextRef="#ctx0" brushRef="#br0" timeOffset="2">234 414 4609 0 0,'7'1'211'0'0,"-1"-1"0"0"0,1 0 0 0 0,0 0 0 0 0,0-1 0 0 0,0 0 0 0 0,-1 0 0 0 0,13-4 0 0 0,50-20 594 0 0,-32 11-537 0 0,-25 9-252 0 0,-1 0-16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5.705"/>
    </inkml:context>
    <inkml:brush xml:id="br0">
      <inkml:brushProperty name="width" value="0.1" units="cm"/>
      <inkml:brushProperty name="height" value="0.1" units="cm"/>
    </inkml:brush>
  </inkml:definitions>
  <inkml:trace contextRef="#ctx0" brushRef="#br0">0 0 8754 0 0,'1'7'384'0'0,"0"0"1"0"0,0 0 0 0 0,1-1-1 0 0,0 1 1 0 0,0 0-1 0 0,0-1 1 0 0,1 0-1 0 0,0 1 1 0 0,0-1-1 0 0,1 0 1 0 0,5 7-1 0 0,9 12 1628 0 0,27 26 0 0 0,-31-35-1241 0 0,25 26-160 0 0,29 33 121 0 0,-60-64-1797 0 0,-1 0-1 0 0,12 23 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3:56.089"/>
    </inkml:context>
    <inkml:brush xml:id="br0">
      <inkml:brushProperty name="width" value="0.1" units="cm"/>
      <inkml:brushProperty name="height" value="0.1" units="cm"/>
    </inkml:brush>
  </inkml:definitions>
  <inkml:trace contextRef="#ctx0" brushRef="#br0">1 40 6913 0 0,'0'-1'126'0'0,"0"0"0"0"0,0 0-1 0 0,0 1 1 0 0,0-1 0 0 0,0 0-1 0 0,0 1 1 0 0,1-1-1 0 0,-1 0 1 0 0,0 1 0 0 0,0-1-1 0 0,1 0 1 0 0,-1 1 0 0 0,1-1-1 0 0,-1 0 1 0 0,0 1-1 0 0,1-1 1 0 0,-1 1 0 0 0,1-1-1 0 0,-1 1 1 0 0,1-1 0 0 0,0 1-1 0 0,-1 0 1 0 0,1-1-1 0 0,-1 1 1 0 0,1-1 0 0 0,0 1-1 0 0,-1 0 1 0 0,1 0 0 0 0,0-1-1 0 0,-1 1 1 0 0,2 0-1 0 0,24-12 2345 0 0,-14 9-2102 0 0,-1 0 0 0 0,1 1 0 0 0,-1 1 0 0 0,1 0 0 0 0,-1 1 0 0 0,1 0 0 0 0,0 0 0 0 0,-1 1 1 0 0,1 1-1 0 0,0 0 0 0 0,-1 1 0 0 0,11 3 0 0 0,-17-4-381 0 0,0 0 1 0 0,0 0 0 0 0,-1 0-1 0 0,1 1 1 0 0,-1-1-1 0 0,1 1 1 0 0,-1 0 0 0 0,0 0-1 0 0,0 1 1 0 0,-1-1-1 0 0,1 1 1 0 0,-1 0 0 0 0,1 0-1 0 0,-1 0 1 0 0,-1 0-1 0 0,1 0 1 0 0,0 1 0 0 0,-1-1-1 0 0,0 1 1 0 0,0 0-1 0 0,0 0 1 0 0,-1 0 0 0 0,0 0-1 0 0,0 0 1 0 0,0 0-1 0 0,0 0 1 0 0,-1 0 0 0 0,0 0-1 0 0,0 6 1 0 0,-2 3-495 0 0,-1 0 1 0 0,0 1-1 0 0,-1-1 1 0 0,0-1-1 0 0,-1 1 1 0 0,0 0-1 0 0,-2-1 1 0 0,-13 22 0 0 0,1 0-781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4.439"/>
    </inkml:context>
    <inkml:brush xml:id="br0">
      <inkml:brushProperty name="width" value="0.1" units="cm"/>
      <inkml:brushProperty name="height" value="0.1" units="cm"/>
    </inkml:brush>
  </inkml:definitions>
  <inkml:trace contextRef="#ctx0" brushRef="#br0">1 0 7370 0 0,'2'11'4413'0'0,"5"25"-2143"0"0,-2-6-1321 0 0,45 360 2931 0 0,6 30-3934 0 0,-13-184-3328 0 0,-35-178-2302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4.805"/>
    </inkml:context>
    <inkml:brush xml:id="br0">
      <inkml:brushProperty name="width" value="0.1" units="cm"/>
      <inkml:brushProperty name="height" value="0.1" units="cm"/>
    </inkml:brush>
  </inkml:definitions>
  <inkml:trace contextRef="#ctx0" brushRef="#br0">1 1 5065 0 0,'6'1'326'0'0,"-1"1"0"0"0,1 0 0 0 0,0 0 0 0 0,-1 1 0 0 0,1 0 0 0 0,-1 0 0 0 0,0 0 0 0 0,0 0 0 0 0,8 8 0 0 0,2 0 643 0 0,128 101 3442 0 0,-12-7-2600 0 0,-109-90-1272 0 0,0-1 0 0 0,2-1 0 0 0,0-1 0 0 0,32 12 0 0 0,-53-22-451 0 0,1-1 1 0 0,-1 0 0 0 0,1 0 0 0 0,0 0 0 0 0,-1 0 0 0 0,1-1 0 0 0,0 1 0 0 0,0-1 0 0 0,-1 0 0 0 0,1 0-1 0 0,0 0 1 0 0,0-1 0 0 0,-1 1 0 0 0,1-1 0 0 0,0 0 0 0 0,-1 0 0 0 0,1 0 0 0 0,0 0 0 0 0,-1-1-1 0 0,0 0 1 0 0,1 0 0 0 0,-1 1 0 0 0,0-2 0 0 0,0 1 0 0 0,5-4 0 0 0,-2-2-263 0 0,0 0 0 0 0,0 0-1 0 0,0-1 1 0 0,-1 1 0 0 0,-1-1 0 0 0,1 0 0 0 0,-1-1 0 0 0,4-14 0 0 0,3-11-6650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8.371"/>
    </inkml:context>
    <inkml:brush xml:id="br0">
      <inkml:brushProperty name="width" value="0.1" units="cm"/>
      <inkml:brushProperty name="height" value="0.1" units="cm"/>
    </inkml:brush>
  </inkml:definitions>
  <inkml:trace contextRef="#ctx0" brushRef="#br0">21 37 2304 0 0,'-21'-36'1849'0'0,"29"81"-4706"0"0,-4-32 2833 0 0,-1-2 24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8.728"/>
    </inkml:context>
    <inkml:brush xml:id="br0">
      <inkml:brushProperty name="width" value="0.1" units="cm"/>
      <inkml:brushProperty name="height" value="0.1" units="cm"/>
    </inkml:brush>
  </inkml:definitions>
  <inkml:trace contextRef="#ctx0" brushRef="#br0">75 52 4145 0 0,'-31'-25'2370'0'0,"-5"-2"5393"0"0,36 27-7705 0 0,-1 0-1 0 0,1 0 1 0 0,0 1 0 0 0,-1-1 0 0 0,1 0 0 0 0,0 0 0 0 0,-1 0 0 0 0,1 1 0 0 0,0-1-1 0 0,-1 0 1 0 0,1 0 0 0 0,0 1 0 0 0,-1-1 0 0 0,1 0 0 0 0,0 1 0 0 0,0-1 0 0 0,-1 0 0 0 0,1 1-1 0 0,0-1 1 0 0,0 0 0 0 0,0 1 0 0 0,-1-1 0 0 0,1 0 0 0 0,0 1 0 0 0,0-1 0 0 0,0 1-1 0 0,0-1 1 0 0,0 0 0 0 0,0 1 0 0 0,0-1 0 0 0,0 1 0 0 0,0-1 0 0 0,0 0 0 0 0,0 1-1 0 0,0-1 1 0 0,0 1 0 0 0,0-1 0 0 0,1 1 0 0 0,-2 22 254 0 0,1-19-139 0 0,8 157-887 0 0,49 278 0 0 0,-51-401-21 0 0,-2-9-2985 0 0,-1-2-1088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9.156"/>
    </inkml:context>
    <inkml:brush xml:id="br0">
      <inkml:brushProperty name="width" value="0.1" units="cm"/>
      <inkml:brushProperty name="height" value="0.1" units="cm"/>
    </inkml:brush>
  </inkml:definitions>
  <inkml:trace contextRef="#ctx0" brushRef="#br0">392 288 2304 0 0,'-1'-7'325'0'0,"1"-1"0"0"0,-2 0-1 0 0,1 1 1 0 0,-1 0 0 0 0,0-1-1 0 0,-1 1 1 0 0,0 0 0 0 0,0 0-1 0 0,0 0 1 0 0,-1 1 0 0 0,0-1-1 0 0,0 1 1 0 0,-8-9 0 0 0,9 12-143 0 0,0 0-1 0 0,0 1 1 0 0,0 0 0 0 0,0 0 0 0 0,-1 0 0 0 0,1 0 0 0 0,0 0-1 0 0,-1 0 1 0 0,1 1 0 0 0,-1 0 0 0 0,0 0 0 0 0,0 0-1 0 0,1 0 1 0 0,-1 0 0 0 0,0 1 0 0 0,0 0 0 0 0,0 0 0 0 0,0 0-1 0 0,1 0 1 0 0,-1 1 0 0 0,0-1 0 0 0,0 1 0 0 0,1 0-1 0 0,-1 0 1 0 0,0 0 0 0 0,1 1 0 0 0,-1-1 0 0 0,-4 4 0 0 0,-10 5 97 0 0,1 1-1 0 0,0 1 1 0 0,1 1 0 0 0,0 0 0 0 0,1 1 0 0 0,0 1 0 0 0,-15 21 0 0 0,11-14-916 0 0,-1-1 0 0 0,-37 31 0 0 0,60-67-2442 0 0,5-6 2055 0 0,24-29-8 0 0,60-89 380 0 0,10 8 6303 0 0,-100 128-5428 0 0,0 0 1 0 0,1 1 0 0 0,-1 0 0 0 0,0 0-1 0 0,1 0 1 0 0,0 0 0 0 0,-1 0 0 0 0,1 0-1 0 0,0 0 1 0 0,0 1 0 0 0,0-1 0 0 0,0 1-1 0 0,0 0 1 0 0,0 0 0 0 0,1 0 0 0 0,-1 1 0 0 0,0-1-1 0 0,6 0 1 0 0,-6 2-102 0 0,0-1 0 0 0,0 1 1 0 0,0 0-1 0 0,0 0 0 0 0,0 0 0 0 0,0 0 0 0 0,0 1 0 0 0,-1-1 1 0 0,1 1-1 0 0,0-1 0 0 0,-1 1 0 0 0,1 0 0 0 0,-1 0 0 0 0,1 0 1 0 0,-1 1-1 0 0,0-1 0 0 0,0 0 0 0 0,0 1 0 0 0,2 3 0 0 0,12 20 274 0 0,-2 1-1 0 0,22 55 0 0 0,-14-29-480 0 0,14 26-864 0 0,-11-26-4517 0 0,-8-18-427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09.703"/>
    </inkml:context>
    <inkml:brush xml:id="br0">
      <inkml:brushProperty name="width" value="0.1" units="cm"/>
      <inkml:brushProperty name="height" value="0.1" units="cm"/>
    </inkml:brush>
  </inkml:definitions>
  <inkml:trace contextRef="#ctx0" brushRef="#br0">1 21 7370 0 0,'0'-1'139'0'0,"0"0"1"0"0,0 0-1 0 0,0 0 1 0 0,0 0-1 0 0,1 0 1 0 0,-1 1-1 0 0,0-1 1 0 0,1 0 0 0 0,-1 0-1 0 0,0 0 1 0 0,1 0-1 0 0,-1 1 1 0 0,1-1-1 0 0,0 0 1 0 0,-1 1-1 0 0,1-1 1 0 0,-1 0-1 0 0,1 1 1 0 0,0-1 0 0 0,0 1-1 0 0,-1-1 1 0 0,1 1-1 0 0,0-1 1 0 0,0 1-1 0 0,0-1 1 0 0,-1 1-1 0 0,1 0 1 0 0,0-1 0 0 0,0 1-1 0 0,0 0 1 0 0,0 0-1 0 0,0 0 1 0 0,0 0-1 0 0,0 0 1 0 0,-1 0-1 0 0,1 0 1 0 0,0 0-1 0 0,0 0 1 0 0,0 0 0 0 0,0 1-1 0 0,0-1 1 0 0,0 0-1 0 0,0 0 1 0 0,-1 1-1 0 0,1-1 1 0 0,0 1-1 0 0,0-1 1 0 0,0 1 0 0 0,-1-1-1 0 0,1 1 1 0 0,0-1-1 0 0,-1 1 1 0 0,1 0-1 0 0,0-1 1 0 0,0 2-1 0 0,4 2 358 0 0,-1 1-1 0 0,0 0 0 0 0,1 0 1 0 0,-1 1-1 0 0,-1-1 0 0 0,5 9 1 0 0,3 12 12 0 0,-1 2 0 0 0,-1 0 1 0 0,-1 0-1 0 0,-2 0 0 0 0,0 1 1 0 0,2 57-1 0 0,-14 180-350 0 0,4-227-124 0 0,-8 159-1578 0 0,7 97-6579 0 0,3-254 7972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10.156"/>
    </inkml:context>
    <inkml:brush xml:id="br0">
      <inkml:brushProperty name="width" value="0.1" units="cm"/>
      <inkml:brushProperty name="height" value="0.1" units="cm"/>
    </inkml:brush>
  </inkml:definitions>
  <inkml:trace contextRef="#ctx0" brushRef="#br0">7 46 7834 0 0,'-1'0'26'0'0,"1"1"1"0"0,-1 0-1 0 0,0 0 1 0 0,1 0-1 0 0,-1 0 1 0 0,1 0-1 0 0,0 0 1 0 0,-1 0-1 0 0,1 0 1 0 0,0 0-1 0 0,-1 0 1 0 0,1 1-1 0 0,0-1 1 0 0,0 0-1 0 0,0 0 1 0 0,0 0-1 0 0,0 2 1 0 0,1-2 73 0 0,0 1 0 0 0,0 0-1 0 0,0-1 1 0 0,0 0 0 0 0,1 1 0 0 0,-1-1 0 0 0,0 0 0 0 0,1 1 0 0 0,-1-1 0 0 0,1 0 0 0 0,1 1 0 0 0,7 4 789 0 0,-1 0 0 0 0,1-1-1 0 0,0 0 1 0 0,0-1 0 0 0,18 6 0 0 0,-21-9-486 0 0,-1 1 1 0 0,0 0 0 0 0,1-1-1 0 0,-1-1 1 0 0,1 1 0 0 0,0-1-1 0 0,-1 0 1 0 0,1 0-1 0 0,-1-1 1 0 0,12-2 0 0 0,-14 2-290 0 0,-1-1 0 0 0,0 1 0 0 0,0-1 0 0 0,0 0 0 0 0,0 0 0 0 0,0 0 0 0 0,-1 0 0 0 0,1-1 0 0 0,0 1 0 0 0,-1-1 0 0 0,0 1 0 0 0,0-1 0 0 0,0 0 0 0 0,3-4 1 0 0,8-19-454 0 0,-2-2-3434 0 0,-9 21 1830 0 0,8-16-4482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7:53.500"/>
    </inkml:context>
    <inkml:brush xml:id="br0">
      <inkml:brushProperty name="width" value="0.1" units="cm"/>
      <inkml:brushProperty name="height" value="0.1" units="cm"/>
    </inkml:brush>
  </inkml:definitions>
  <inkml:trace contextRef="#ctx0" brushRef="#br0">684 80 3225 0 0,'-10'-32'-129'0'0,"10"29"426"0"0,0 0-1 0 0,-1 0 0 0 0,0 0 1 0 0,0 0-1 0 0,0 0 0 0 0,0 0 1 0 0,0 0-1 0 0,-4-5 1 0 0,4 7-237 0 0,0 0 0 0 0,-1 0-1 0 0,1 0 1 0 0,0 0 0 0 0,-1 0 0 0 0,1 0 0 0 0,-1 0 0 0 0,0 0 0 0 0,1 1 0 0 0,-1-1 0 0 0,1 1 0 0 0,-1-1 0 0 0,0 1 0 0 0,1 0 0 0 0,-1-1 0 0 0,0 1 0 0 0,0 0 0 0 0,1 0 0 0 0,-1 0 0 0 0,0 1 0 0 0,-2-1 0 0 0,-18 4 329 0 0,0 0 0 0 0,1 1 0 0 0,0 1 0 0 0,0 1 0 0 0,0 1 0 0 0,1 1 0 0 0,0 1 0 0 0,1 0 0 0 0,0 2 0 0 0,0 0 0 0 0,1 1 0 0 0,1 1-1 0 0,0 0 1 0 0,-21 25 0 0 0,-26 29-371 0 0,41-45 19 0 0,1 0 0 0 0,0 2 0 0 0,-24 39 0 0 0,25-28 65 0 0,3 1 0 0 0,0 1-1 0 0,3 1 1 0 0,1 0 0 0 0,2 1 0 0 0,2 0 0 0 0,1 1 0 0 0,2 0 0 0 0,2 1 0 0 0,2-1 0 0 0,2 1-1 0 0,1-1 1 0 0,2 1 0 0 0,12 62 0 0 0,-3-46-47 0 0,1 0-1 0 0,4 0 0 0 0,2-1 1 0 0,34 73-1 0 0,-29-89 272 0 0,3 0-1 0 0,52 64 1 0 0,-50-70-303 0 0,-17-22-13 0 0,0 0-1 0 0,1-1 0 0 0,1-1 0 0 0,0 0 0 0 0,1 0 1 0 0,0-2-1 0 0,0 0 0 0 0,1 0 0 0 0,26 10 0 0 0,-20-11-7 0 0,0 0-1 0 0,0-2 1 0 0,0-1-1 0 0,1 0 1 0 0,0-1-1 0 0,0-2 1 0 0,22 0-1 0 0,-29-2-2 0 0,-1-1 0 0 0,0-1 0 0 0,0 0 0 0 0,-1-1 0 0 0,1 0 0 0 0,0-1 0 0 0,-1-1 0 0 0,19-9 0 0 0,-13 4 17 0 0,0 0 0 0 0,-2-2 1 0 0,1-1-1 0 0,30-28 0 0 0,-11 2 72 0 0,-2-1 0 0 0,-1-2 0 0 0,43-72 1 0 0,-68 99-15 0 0,17-26 49 0 0,27-57 0 0 0,-46 84-140 0 0,-2 0-1 0 0,0-1 1 0 0,0 1-1 0 0,-2-1 1 0 0,1 0 0 0 0,-2 0-1 0 0,0 0 1 0 0,-1-22 0 0 0,-3 6 22 0 0,-1 1 0 0 0,-1-1 0 0 0,-2 1 1 0 0,-16-51-1 0 0,-55-111 303 0 0,1 2 346 0 0,54 119-437 0 0,-27-76 245 0 0,40 125-407 0 0,-1 0 0 0 0,-1 1 0 0 0,0 0 0 0 0,-20-25 1 0 0,18 31-40 0 0,0 1 0 0 0,0 1 0 0 0,-1 0 0 0 0,-1 1 0 0 0,-1 1 0 0 0,1 0 0 0 0,-28-14 0 0 0,18 13-279 0 0,0 1 0 0 0,-1 1 1 0 0,0 1-1 0 0,-45-10 0 0 0,44 15-634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10.568"/>
    </inkml:context>
    <inkml:brush xml:id="br0">
      <inkml:brushProperty name="width" value="0.1" units="cm"/>
      <inkml:brushProperty name="height" value="0.1" units="cm"/>
    </inkml:brush>
  </inkml:definitions>
  <inkml:trace contextRef="#ctx0" brushRef="#br0">1 1 7834 0 0,'0'1'76'0'0,"-1"1"-1"0"0,2 0 1 0 0,-1-1 0 0 0,0 1 0 0 0,0 0 0 0 0,0 0 0 0 0,1-1 0 0 0,-1 1 0 0 0,1-1 0 0 0,0 1 0 0 0,-1 0-1 0 0,1-1 1 0 0,0 1 0 0 0,0-1 0 0 0,0 1 0 0 0,0-1 0 0 0,0 0 0 0 0,0 0 0 0 0,0 1 0 0 0,0-1-1 0 0,3 2 1 0 0,31 23 1735 0 0,-24-22-1366 0 0,-1 0 0 0 0,0 0 0 0 0,1-1 0 0 0,0 0-1 0 0,-1-1 1 0 0,1-1 0 0 0,15 2 0 0 0,82-5 1656 0 0,-76 1-1631 0 0,169-9 521 0 0,-102 5-6971 0 0,-72 3 615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11.030"/>
    </inkml:context>
    <inkml:brush xml:id="br0">
      <inkml:brushProperty name="width" value="0.1" units="cm"/>
      <inkml:brushProperty name="height" value="0.1" units="cm"/>
    </inkml:brush>
  </inkml:definitions>
  <inkml:trace contextRef="#ctx0" brushRef="#br0">79 53 3225 0 0,'-35'-34'-206'0'0,"26"15"3627"0"0,17 22-515 0 0,90 35 2706 0 0,-67-28-4842 0 0,0 2 0 0 0,-1 1 1 0 0,0 1-1 0 0,54 36 0 0 0,-84-49-794 0 0,1 0 0 0 0,0 0 0 0 0,-1-1-1 0 0,1 1 1 0 0,-1 0 0 0 0,1 0 0 0 0,-1-1 0 0 0,1 1-1 0 0,-1 0 1 0 0,1 0 0 0 0,-1 0 0 0 0,0 0-1 0 0,1 0 1 0 0,-1 0 0 0 0,0 0 0 0 0,0 0-1 0 0,0 0 1 0 0,0 0 0 0 0,0 0 0 0 0,0 0-1 0 0,0 0 1 0 0,0-1 0 0 0,0 1 0 0 0,0 0 0 0 0,-1 0-1 0 0,1 0 1 0 0,0 0 0 0 0,-1 0 0 0 0,1 0-1 0 0,0 0 1 0 0,-1 0 0 0 0,1-1 0 0 0,-1 1-1 0 0,0 0 1 0 0,1 0 0 0 0,-1-1 0 0 0,0 1 0 0 0,1 0-1 0 0,-1-1 1 0 0,0 1 0 0 0,0 0 0 0 0,-1 0-1 0 0,-40 29-1752 0 0,37-26 1581 0 0,-129 67-4569 0 0,66-37 3322 0 0,60-30 1449 0 0,0-1-1 0 0,0 0 1 0 0,0 0-1 0 0,0 0 1 0 0,-13 2-1 0 0,-10-2 66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34.164"/>
    </inkml:context>
    <inkml:brush xml:id="br0">
      <inkml:brushProperty name="width" value="0.1" units="cm"/>
      <inkml:brushProperty name="height" value="0.1" units="cm"/>
    </inkml:brush>
  </inkml:definitions>
  <inkml:trace contextRef="#ctx0" brushRef="#br0">1 1 6913 0 0,'7'1'561'0'0,"1"1"-1"0"0,0 0 0 0 0,-1 0 0 0 0,1 1 0 0 0,-1 0 1 0 0,0 1-1 0 0,0 0 0 0 0,0 0 0 0 0,9 7 0 0 0,70 53-86 0 0,-82-61-326 0 0,156 149 12 0 0,-114-104-1323 0 0,88 70 0 0 0,-116-105 858 0 0,0-1 0 0 0,1 0 0 0 0,1-1 1 0 0,0-1-1 0 0,0-1 0 0 0,1-1 0 0 0,0-1 1 0 0,0-1-1 0 0,23 4 0 0 0,68-1-1478 0 0,-110-9 1688 0 0,14 2-2141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34.603"/>
    </inkml:context>
    <inkml:brush xml:id="br0">
      <inkml:brushProperty name="width" value="0.1" units="cm"/>
      <inkml:brushProperty name="height" value="0.1" units="cm"/>
    </inkml:brush>
  </inkml:definitions>
  <inkml:trace contextRef="#ctx0" brushRef="#br0">12 568 6913 0 0,'-2'-3'119'0'0,"0"-1"0"0"0,1 0-1 0 0,-1 1 1 0 0,1-1-1 0 0,0 0 1 0 0,0 0 0 0 0,0 0-1 0 0,1 0 1 0 0,-1 0-1 0 0,1 0 1 0 0,0 0 0 0 0,0 0-1 0 0,1-5 1 0 0,10-59 1850 0 0,-8 53-1202 0 0,6-26 2469 0 0,-9 41-3191 0 0,0 1 0 0 0,0 0 0 0 0,1 0 0 0 0,-1 0 1 0 0,0-1-1 0 0,0 1 0 0 0,1 0 0 0 0,-1 0 0 0 0,0-1 0 0 0,1 1 1 0 0,-1 0-1 0 0,0-1 0 0 0,1 1 0 0 0,-1 0 0 0 0,1-1 1 0 0,-1 1-1 0 0,1-1 0 0 0,0 1 0 0 0,-1-1 0 0 0,1 1 0 0 0,0-1 1 0 0,-1 1-1 0 0,1-1 0 0 0,0 1 0 0 0,-1-1 0 0 0,2 0 0 0 0,21 11-365 0 0,-21-11 330 0 0,1 0-1 0 0,0 0 1 0 0,0 0 0 0 0,0-1 0 0 0,0 1 0 0 0,0-1 0 0 0,-1 1 0 0 0,1-1 0 0 0,0 0-1 0 0,-1 0 1 0 0,1-1 0 0 0,0 1 0 0 0,-1 0 0 0 0,1-1 0 0 0,-1 0 0 0 0,0 1 0 0 0,0-1-1 0 0,1 0 1 0 0,-1 0 0 0 0,-1 0 0 0 0,1 0 0 0 0,2-4 0 0 0,3-3 252 0 0,0 0 0 0 0,-1 0-1 0 0,0-1 1 0 0,6-14 0 0 0,-6 9 89 0 0,-1 1 0 0 0,0-2 0 0 0,-1 1 0 0 0,-1 0 0 0 0,0-1 0 0 0,0-25 0 0 0,-8-94-952 0 0,2 100-890 0 0,1 17-4805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35.260"/>
    </inkml:context>
    <inkml:brush xml:id="br0">
      <inkml:brushProperty name="width" value="0.1" units="cm"/>
      <inkml:brushProperty name="height" value="0.1" units="cm"/>
    </inkml:brush>
  </inkml:definitions>
  <inkml:trace contextRef="#ctx0" brushRef="#br0">0 2 10594 0 0,'5'-1'738'0'0,"1"1"0"0"0,-1-1-1 0 0,0 1 1 0 0,0 1 0 0 0,0-1-1 0 0,6 2 1 0 0,7 5 21 0 0,-1 1 0 0 0,0 0 0 0 0,27 18 0 0 0,22 11-366 0 0,15 0-268 0 0,97 47-1430 0 0,-144-64-1097 0 0,43 32 1 0 0,-55-35-2545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35.811"/>
    </inkml:context>
    <inkml:brush xml:id="br0">
      <inkml:brushProperty name="width" value="0.1" units="cm"/>
      <inkml:brushProperty name="height" value="0.1" units="cm"/>
    </inkml:brush>
  </inkml:definitions>
  <inkml:trace contextRef="#ctx0" brushRef="#br0">54 22 2897 0 0,'-1'-1'101'0'0,"0"1"0"0"0,0-1 0 0 0,0 0 0 0 0,0 0 0 0 0,-1 0 0 0 0,1 1 0 0 0,0-1 1 0 0,0 1-1 0 0,-1-1 0 0 0,1 1 0 0 0,0-1 0 0 0,0 1 0 0 0,-1 0 0 0 0,-1-1 1 0 0,2 1-15 0 0,1 1 0 0 0,0-1 0 0 0,-1 0 1 0 0,1 0-1 0 0,0 0 0 0 0,-1 1 0 0 0,1-1 1 0 0,0 0-1 0 0,-1 0 0 0 0,1 1 0 0 0,0-1 1 0 0,0 0-1 0 0,-1 1 0 0 0,1-1 0 0 0,0 0 1 0 0,0 1-1 0 0,0-1 0 0 0,0 0 0 0 0,-1 1 1 0 0,1-1-1 0 0,0 0 0 0 0,0 1 0 0 0,0-1 1 0 0,0 1-1 0 0,0-1 0 0 0,0 0 0 0 0,0 1 1 0 0,0-1-1 0 0,0 0 0 0 0,0 2 0 0 0,9 40 2496 0 0,1-5-2024 0 0,-9-28-540 0 0,1 0 0 0 0,0 0-1 0 0,1 0 1 0 0,0 0 0 0 0,1-1 0 0 0,-1 1 0 0 0,1-1 0 0 0,1 0 0 0 0,0 0 0 0 0,7 9 0 0 0,-18-46-1572 0 0,-2-1 1 0 0,-17-42 0 0 0,22 66 1936 0 0,-1-1 1 0 0,0 0-1 0 0,-1 1 0 0 0,1 0 1 0 0,-1 0-1 0 0,-10-8 1 0 0,4-8 3945 0 0,20 25-4191 0 0,1 0-1 0 0,0 0 0 0 0,0-1 1 0 0,0 0-1 0 0,0-1 1 0 0,0 0-1 0 0,0 0 1 0 0,0-1-1 0 0,1-1 1 0 0,17-2-1 0 0,-7 0-5235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36.619"/>
    </inkml:context>
    <inkml:brush xml:id="br0">
      <inkml:brushProperty name="width" value="0.1" units="cm"/>
      <inkml:brushProperty name="height" value="0.1" units="cm"/>
    </inkml:brush>
  </inkml:definitions>
  <inkml:trace contextRef="#ctx0" brushRef="#br0">49 1 3681 0 0,'-48'11'1884'0'0,"112"-11"2305"0"0,463 8-708 0 0,-352 10-5269 0 0,-61 8-3487 0 0,-97-21 2592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36.985"/>
    </inkml:context>
    <inkml:brush xml:id="br0">
      <inkml:brushProperty name="width" value="0.1" units="cm"/>
      <inkml:brushProperty name="height" value="0.1" units="cm"/>
    </inkml:brush>
  </inkml:definitions>
  <inkml:trace contextRef="#ctx0" brushRef="#br0">99 1 3281 0 0,'-4'0'76'0'0,"-1"1"1"0"0,1 0-1 0 0,0 0 1 0 0,0 1-1 0 0,0-1 1 0 0,0 1-1 0 0,0 0 1 0 0,0 0-1 0 0,-6 4 1 0 0,-32 25 2056 0 0,42-31-2068 0 0,-1 0 1 0 0,1 0 0 0 0,-1 1-1 0 0,0-1 1 0 0,1 0 0 0 0,-1 1-1 0 0,1-1 1 0 0,-1 1 0 0 0,1-1-1 0 0,0 0 1 0 0,-1 1 0 0 0,1-1-1 0 0,-1 1 1 0 0,1 0 0 0 0,0-1-1 0 0,-1 1 1 0 0,1-1 0 0 0,0 1-1 0 0,0-1 1 0 0,-1 1 0 0 0,1 0-1 0 0,0-1 1 0 0,0 1 0 0 0,0 0-1 0 0,0-1 1 0 0,0 1-1 0 0,0-1 1 0 0,0 1 0 0 0,0 0-1 0 0,0-1 1 0 0,0 1 0 0 0,0 0-1 0 0,0-1 1 0 0,0 1 0 0 0,1-1-1 0 0,-1 1 1 0 0,0 0 0 0 0,0-1-1 0 0,1 1 1 0 0,-1-1 0 0 0,0 1-1 0 0,1-1 1 0 0,-1 1 0 0 0,1-1-1 0 0,0 1 1 0 0,30 16 1458 0 0,-12-9-1126 0 0,5 4-66 0 0,-2 2 0 0 0,0 1-1 0 0,0 0 1 0 0,-1 2 0 0 0,-1 1 0 0 0,29 32 0 0 0,-42-41-380 0 0,-1 0 1 0 0,1 0-1 0 0,-1 1 0 0 0,-1 0 1 0 0,0 0-1 0 0,0 0 1 0 0,6 22-1 0 0,-10-25-12 0 0,1 1 1 0 0,-1 0-1 0 0,0 0 1 0 0,-1 0-1 0 0,0 0 0 0 0,0 0 1 0 0,-1 0-1 0 0,0 0 0 0 0,0 0 1 0 0,-1 0-1 0 0,0 0 1 0 0,-4 10-1 0 0,-3 4-345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37.443"/>
    </inkml:context>
    <inkml:brush xml:id="br0">
      <inkml:brushProperty name="width" value="0.1" units="cm"/>
      <inkml:brushProperty name="height" value="0.1" units="cm"/>
    </inkml:brush>
  </inkml:definitions>
  <inkml:trace contextRef="#ctx0" brushRef="#br0">1 27 6913 0 0,'191'-13'2460'0'0,"11"0"-120"0"0,91 29 364 0 0,-170 2-3916 0 0,-95-12-3551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24:37.816"/>
    </inkml:context>
    <inkml:brush xml:id="br0">
      <inkml:brushProperty name="width" value="0.1" units="cm"/>
      <inkml:brushProperty name="height" value="0.1" units="cm"/>
    </inkml:brush>
  </inkml:definitions>
  <inkml:trace contextRef="#ctx0" brushRef="#br0">93 0 6913 0 0,'-6'3'100'0'0,"0"-1"0"0"0,1 1-1 0 0,-1 1 1 0 0,1-1 0 0 0,0 1-1 0 0,0 0 1 0 0,0 0 0 0 0,0 0-1 0 0,1 0 1 0 0,-1 1 0 0 0,1 0-1 0 0,0 0 1 0 0,1 0 0 0 0,-1 1-1 0 0,1-1 1 0 0,0 1-1 0 0,1 0 1 0 0,-1 0 0 0 0,1 0-1 0 0,0 0 1 0 0,1 0 0 0 0,-1 0-1 0 0,1 0 1 0 0,1 1 0 0 0,-1-1-1 0 0,1 0 1 0 0,0 1 0 0 0,0-1-1 0 0,1 0 1 0 0,0 1-1 0 0,0-1 1 0 0,0 0 0 0 0,1 0-1 0 0,0 0 1 0 0,0 0 0 0 0,0 0-1 0 0,1 0 1 0 0,4 7 0 0 0,0-3 121 0 0,0 0 0 0 0,1 0 0 0 0,0 0 0 0 0,1-1 0 0 0,-1 0 0 0 0,2-1 0 0 0,-1 0 0 0 0,16 10 0 0 0,-17-14-434 0 0,-1 0 0 0 0,1 0 0 0 0,0-1 0 0 0,0 1 0 0 0,1-2 0 0 0,-1 1 0 0 0,17 2 0 0 0,0-4-3830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7:55.451"/>
    </inkml:context>
    <inkml:brush xml:id="br0">
      <inkml:brushProperty name="width" value="0.1" units="cm"/>
      <inkml:brushProperty name="height" value="0.1" units="cm"/>
    </inkml:brush>
  </inkml:definitions>
  <inkml:trace contextRef="#ctx0" brushRef="#br0">14 9 8754 0 0,'-14'-8'5678'0'0,"25"18"-4819"0"0,282 370 782 0 0,-281-364-1951 0 0,-1 0 1 0 0,-1 0-1 0 0,0 1 1 0 0,-2 0 0 0 0,0 0-1 0 0,-1 1 1 0 0,10 37-1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36:10.799"/>
    </inkml:context>
    <inkml:brush xml:id="br0">
      <inkml:brushProperty name="width" value="0.1" units="cm"/>
      <inkml:brushProperty name="height" value="0.1" units="cm"/>
    </inkml:brush>
  </inkml:definitions>
  <inkml:trace contextRef="#ctx0" brushRef="#br0">1513 206 2304 0 0,'-5'1'7281'0'0,"-17"7"-5894"0"0,-29 16-2774 0 0,8 7 917 0 0,2 3 0 0 0,2 0 0 0 0,-43 50 0 0 0,-31 27 991 0 0,88-87-308 0 0,2 0 1 0 0,1 1 0 0 0,1 1-1 0 0,1 1 1 0 0,-31 55-1 0 0,-59 159 291 0 0,107-232-536 0 0,-50 111-868 0 0,-5-2 0 0 0,-93 141 0 0 0,75-145-171 0 0,-90 147-1228 0 0,133-202 2418 0 0,3 1 0 0 0,-36 102 0 0 0,-2 62 1547 0 0,-25 71-1805 0 0,83-267 60 0 0,1 0 0 0 0,1 0 0 0 0,2 1 0 0 0,0 0-1 0 0,2 0 1 0 0,0 57 0 0 0,4-72-5 0 0,1-1 0 0 0,1 1 0 0 0,0-1-1 0 0,1 1 1 0 0,0-1 0 0 0,1 0 0 0 0,1 0 0 0 0,0 0-1 0 0,0-1 1 0 0,1 0 0 0 0,1 0 0 0 0,0 0-1 0 0,1-1 1 0 0,0 0 0 0 0,1 0 0 0 0,0-1 0 0 0,12 10-1 0 0,-14-13 142 0 0,1-2 0 0 0,0 1 0 0 0,0-1 0 0 0,1 0 0 0 0,-1 0 0 0 0,1-1 0 0 0,0 0 0 0 0,1-1-1 0 0,-1 0 1 0 0,0 0 0 0 0,12 1 0 0 0,-5-2-27 0 0,0-1-1 0 0,0-1 1 0 0,-1 0 0 0 0,1-1-1 0 0,0-1 1 0 0,20-4-1 0 0,6-6-90 0 0,1-1 0 0 0,-2-3 0 0 0,77-40 0 0 0,-60 24 267 0 0,-2-2 0 0 0,-1-3-1 0 0,49-45 1 0 0,137-146 2545 0 0,-167 143-2151 0 0,68-101 1 0 0,17-21-799 0 0,-125 167-251 0 0,107-118-2001 0 0,-119 136 2243 0 0,0 2-1 0 0,1 1 0 0 0,2 0 1 0 0,48-27-1 0 0,-62 40 206 0 0,1 1 1 0 0,-1 1-1 0 0,1 0 0 0 0,0 0 1 0 0,0 1-1 0 0,0 1 0 0 0,1 0 0 0 0,-1 0 1 0 0,1 2-1 0 0,18 0 0 0 0,-13 2 41 0 0,1 0 0 0 0,-1 2 0 0 0,0 0-1 0 0,0 1 1 0 0,0 1 0 0 0,22 10 0 0 0,1 6 43 0 0,-1 1 0 0 0,0 2 1 0 0,-2 1-1 0 0,61 57 0 0 0,69 44 321 0 0,-70-57-230 0 0,-47-32-35 0 0,2-2-1 0 0,82 41 0 0 0,-95-59-27 0 0,1-1 0 0 0,1-1-1 0 0,0-3 1 0 0,62 12 0 0 0,407 42 1562 0 0,-382-57-1509 0 0,193-12 0 0 0,-232-5-31 0 0,1-4 0 0 0,171-45-1 0 0,14-35 1309 0 0,-61 17-379 0 0,-177 61-944 0 0,0-2 0 0 0,-1-1 0 0 0,-1-2 0 0 0,0-1 1 0 0,52-40-1 0 0,-62 40-191 0 0,-2-2 0 0 0,0 0 0 0 0,-1-2 0 0 0,-1 0 0 0 0,-2-2 1 0 0,0 0-1 0 0,26-44 0 0 0,-39 55 73 0 0,0 0 0 0 0,-1-1 0 0 0,-1 1 1 0 0,0-1-1 0 0,-1 0 0 0 0,0-1 0 0 0,-1 1 0 0 0,-1-1 0 0 0,0-27 1 0 0,-3 21-29 0 0,0 0 0 0 0,-2 1 0 0 0,-1-1 0 0 0,0 0 0 0 0,-2 1 0 0 0,-10-27 0 0 0,-2 7-29 0 0,-1 1 0 0 0,-3 0 0 0 0,-1 2 0 0 0,-2 1 0 0 0,-1 0 0 0 0,-38-39-1 0 0,17 27 782 0 0,-1 2-1 0 0,-3 2 1 0 0,-97-67-1 0 0,73 65-863 0 0,-3 3 1 0 0,-112-47-1 0 0,-454-130 253 0 0,377 138 848 0 0,-183-49-940 0 0,344 103-311 0 0,-418-152-6369 0 0,344 113 6032 0 0,100 43 2452 0 0,-162-28-1 0 0,11 4-1137 0 0,177 35-2328 0 0,-71-9-1 0 0,103 21 1098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36:18.040"/>
    </inkml:context>
    <inkml:brush xml:id="br0">
      <inkml:brushProperty name="width" value="0.1" units="cm"/>
      <inkml:brushProperty name="height" value="0.1" units="cm"/>
    </inkml:brush>
  </inkml:definitions>
  <inkml:trace contextRef="#ctx0" brushRef="#br0">1 0 7834 0 0,'12'3'145'0'0,"0"-1"0"0"0,0 2 0 0 0,0 0 1 0 0,-1 0-1 0 0,0 1 0 0 0,0 1 1 0 0,0-1-1 0 0,0 2 0 0 0,-1 0 0 0 0,0 0 1 0 0,0 0-1 0 0,14 16 0 0 0,-22-19-167 0 0,1 0 1 0 0,0 0-1 0 0,-1 0 0 0 0,0 1 0 0 0,0-1 1 0 0,0 1-1 0 0,-1-1 0 0 0,0 1 0 0 0,1 0 1 0 0,-2 0-1 0 0,1-1 0 0 0,0 1 0 0 0,-1 0 1 0 0,0 0-1 0 0,0 0 0 0 0,-1 0 0 0 0,1 0 1 0 0,-1-1-1 0 0,0 1 0 0 0,0 0 0 0 0,-1-1 0 0 0,1 1 1 0 0,-5 7-1 0 0,2-3-26 0 0,0 0 0 0 0,0-1 0 0 0,-1 0 1 0 0,-1 0-1 0 0,1 0 0 0 0,-1-1 0 0 0,0 1 0 0 0,-1-2 0 0 0,0 1 1 0 0,0-1-1 0 0,-11 8 0 0 0,18-14 56 0 0,0 0 1 0 0,-1 1 0 0 0,1-1-1 0 0,0 0 1 0 0,0 0 0 0 0,0 0-1 0 0,-1 0 1 0 0,1 1 0 0 0,0-1-1 0 0,0 0 1 0 0,0 0 0 0 0,-1 0-1 0 0,1 0 1 0 0,0 0 0 0 0,0 0-1 0 0,-1 0 1 0 0,1 1-1 0 0,0-1 1 0 0,0 0 0 0 0,-1 0-1 0 0,1 0 1 0 0,0 0 0 0 0,0 0-1 0 0,-1 0 1 0 0,1 0 0 0 0,0 0-1 0 0,0 0 1 0 0,-1-1 0 0 0,1 1-1 0 0,0 0 1 0 0,0 0-1 0 0,-1 0 1 0 0,1 0 0 0 0,0 0-1 0 0,0 0 1 0 0,-1 0 0 0 0,1-1-1 0 0,1-10 728 0 0,11-13 463 0 0,-10 22-1149 0 0,-1-1 0 0 0,1 1 0 0 0,0 0 0 0 0,0 0 0 0 0,0 0 0 0 0,1 0 0 0 0,-1 0 0 0 0,0 0 0 0 0,1 0 0 0 0,-1 1 0 0 0,1-1 0 0 0,0 1 0 0 0,0-1 0 0 0,-1 1 0 0 0,1 0 0 0 0,0 1 0 0 0,0-1 0 0 0,0 0 0 0 0,0 1 0 0 0,0-1 0 0 0,0 1 0 0 0,0 0 0 0 0,0 0 0 0 0,0 0 0 0 0,0 1 0 0 0,0-1 0 0 0,0 1 0 0 0,0-1 0 0 0,0 1 0 0 0,0 0 0 0 0,0 0 0 0 0,-1 0 0 0 0,1 1 0 0 0,0-1 0 0 0,-1 1 0 0 0,1-1 0 0 0,-1 1 0 0 0,1 0 0 0 0,-1 0 0 0 0,0 0 0 0 0,0 0 0 0 0,0 0 0 0 0,0 1 0 0 0,0-1 0 0 0,0 1 0 0 0,-1-1 0 0 0,1 1 0 0 0,-1 0 0 0 0,0-1 0 0 0,0 1 0 0 0,0 0 0 0 0,1 4 0 0 0,1 6 4 0 0,0-1 0 0 0,-1 1 0 0 0,-1 0 0 0 0,0-1 0 0 0,-1 1 0 0 0,-1 0 0 0 0,1 0 0 0 0,-2-1 0 0 0,0 1 0 0 0,-1-1 0 0 0,0 1 0 0 0,0-1 0 0 0,-7 14 0 0 0,-7 14-1648 0 0,-2-1 1 0 0,-33 54-1 0 0,50-90 1152 0 0,-12 14-3377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36:18.640"/>
    </inkml:context>
    <inkml:brush xml:id="br0">
      <inkml:brushProperty name="width" value="0.1" units="cm"/>
      <inkml:brushProperty name="height" value="0.1" units="cm"/>
    </inkml:brush>
  </inkml:definitions>
  <inkml:trace contextRef="#ctx0" brushRef="#br0">40 263 7834 0 0,'-2'0'193'0'0,"0"1"1"0"0,1-1-1 0 0,-1 1 1 0 0,0-1-1 0 0,1 1 1 0 0,-1 0-1 0 0,1 0 1 0 0,-1 0-1 0 0,1 0 1 0 0,-1 0-1 0 0,1 0 1 0 0,0 0-1 0 0,0 0 1 0 0,-1 0-1 0 0,1 1 1 0 0,0-1-1 0 0,0 0 1 0 0,0 1-1 0 0,0-1 1 0 0,1 1-1 0 0,-1-1 1 0 0,0 1-1 0 0,1-1 1 0 0,-1 1-1 0 0,0 0 1 0 0,1-1-1 0 0,0 1 1 0 0,-1 0-1 0 0,1 1 1 0 0,-6 57-42 0 0,6-55-7 0 0,-1 20-146 0 0,6 48 0 0 0,-5-65-131 0 0,2 0 0 0 0,-1 0 1 0 0,1 0-1 0 0,0 0 1 0 0,1-1-1 0 0,0 1 0 0 0,0 0 1 0 0,1-1-1 0 0,8 13 0 0 0,-12-19 92 0 0,1 0 0 0 0,0 0 1 0 0,0 0-1 0 0,-1 0 0 0 0,1 0 0 0 0,0 0 0 0 0,0-1 0 0 0,0 1 0 0 0,0 0 0 0 0,0 0 0 0 0,0-1 0 0 0,0 1 0 0 0,0-1 0 0 0,1 1 0 0 0,-1-1 0 0 0,0 1 0 0 0,0-1 0 0 0,0 1 0 0 0,0-1 0 0 0,1 0 0 0 0,-1 0 1 0 0,0 0-1 0 0,0 0 0 0 0,3 0 0 0 0,-3 0 100 0 0,1-1 1 0 0,0 0 0 0 0,-1 0 0 0 0,1 0-1 0 0,-1 0 1 0 0,0 0 0 0 0,1 0 0 0 0,-1 0 0 0 0,0 0-1 0 0,1 0 1 0 0,-1 0 0 0 0,0-1 0 0 0,0 1-1 0 0,0-1 1 0 0,1-1 0 0 0,2-4 183 0 0,-1 1 1 0 0,0-1-1 0 0,0 0 1 0 0,-1 0-1 0 0,0 0 1 0 0,0 0 0 0 0,1-9-1 0 0,-3 3-458 0 0,-1-1-1 0 0,0 1 1 0 0,-1-1 0 0 0,-1 1-1 0 0,0-1 1 0 0,0 1-1 0 0,-9-20 1 0 0,6 19-96 0 0,1-1 1 0 0,1 1-1 0 0,1-1 1 0 0,0 0-1 0 0,-2-24 0 0 0,5 34 332 0 0,0 0 0 0 0,0 1-1 0 0,1-1 1 0 0,0 0 0 0 0,0 1-1 0 0,0-1 1 0 0,0 1-1 0 0,1-1 1 0 0,-1 1 0 0 0,1 0-1 0 0,0-1 1 0 0,0 1 0 0 0,1 0-1 0 0,-1 0 1 0 0,1 1 0 0 0,0-1-1 0 0,6-5 1 0 0,-5 5 42 0 0,1 0 0 0 0,0 1 0 0 0,1 0 0 0 0,-1 0 1 0 0,0 0-1 0 0,1 1 0 0 0,-1-1 0 0 0,1 1 0 0 0,0 1 0 0 0,0-1 0 0 0,0 1 0 0 0,8-1 1 0 0,-4 1 2 0 0,-1 1 0 0 0,0 0-1 0 0,1 0 1 0 0,-1 1 0 0 0,0 0 0 0 0,1 0 0 0 0,-1 1 0 0 0,0 1 0 0 0,0 0 0 0 0,0 0 0 0 0,-1 0 0 0 0,1 1 0 0 0,-1 0 0 0 0,0 1 0 0 0,0 0 0 0 0,0 0 0 0 0,11 10 0 0 0,-14-8-11 0 0,-1-1-1 0 0,1 1 1 0 0,-1-1 0 0 0,0 1 0 0 0,0 0 0 0 0,-1 1-1 0 0,0-1 1 0 0,0 1 0 0 0,-1-1 0 0 0,2 15 0 0 0,-1-10 77 0 0,1 1 0 0 0,8 21 0 0 0,-11-32-88 0 0,0 1 0 0 0,0-1 0 0 0,1 1 0 0 0,-1-1 0 0 0,0 1 0 0 0,1-1 0 0 0,-1 0 0 0 0,1 0 0 0 0,0 0 0 0 0,0 0 0 0 0,0 0 0 0 0,0 0 0 0 0,0 0 0 0 0,0-1 0 0 0,1 1 0 0 0,-1-1 0 0 0,0 0 0 0 0,1 0 0 0 0,-1 1 0 0 0,1-1 0 0 0,-1-1 0 0 0,1 1 0 0 0,0 0 0 0 0,-1-1 0 0 0,1 1 0 0 0,0-1 0 0 0,0 0 0 0 0,-1 0 0 0 0,1 0 0 0 0,0 0 0 0 0,-1 0 0 0 0,1-1 0 0 0,0 1 0 0 0,4-3 0 0 0,0 1 63 0 0,-1-1 0 0 0,0 0 0 0 0,0-1 0 0 0,0 1 0 0 0,-1-1 0 0 0,1 0 0 0 0,-1 0 0 0 0,0-1 0 0 0,0 0 0 0 0,0 0 1 0 0,-1 0-1 0 0,8-11 0 0 0,-5 4-118 0 0,0-1 0 0 0,-1-1 0 0 0,0 1-1 0 0,-1-1 1 0 0,0 0 0 0 0,-1 0 0 0 0,-1 0 0 0 0,0-1 0 0 0,0-23 0 0 0,-2 32-79 0 0,-1 0-1 0 0,0 0 1 0 0,0 0 0 0 0,0-1-1 0 0,-1 1 1 0 0,0 0 0 0 0,0 0-1 0 0,-1 0 1 0 0,1 1 0 0 0,-1-1-1 0 0,-1 0 1 0 0,1 1 0 0 0,-1-1-1 0 0,0 1 1 0 0,0 0 0 0 0,-1 0-1 0 0,1 0 1 0 0,-1 0 0 0 0,0 1 0 0 0,0-1-1 0 0,-1 1 1 0 0,0 0 0 0 0,1 0-1 0 0,-1 1 1 0 0,-9-6 0 0 0,11 8 32 0 0,0 0 0 0 0,-1 0-1 0 0,1 0 1 0 0,0 0 0 0 0,-1 0 0 0 0,1 1 0 0 0,-1-1 0 0 0,1 1 0 0 0,-1 0 0 0 0,1 0 0 0 0,-1 0 0 0 0,1 0 0 0 0,0 1 0 0 0,-1 0 0 0 0,1-1 0 0 0,-1 1 0 0 0,1 0 0 0 0,0 1 0 0 0,-4 1 0 0 0,-14 9-4877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36:21.447"/>
    </inkml:context>
    <inkml:brush xml:id="br0">
      <inkml:brushProperty name="width" value="0.1" units="cm"/>
      <inkml:brushProperty name="height" value="0.1" units="cm"/>
    </inkml:brush>
  </inkml:definitions>
  <inkml:trace contextRef="#ctx0" brushRef="#br0">263 0 7834 0 0,'0'0'602'0'0,"12"17"1339"0"0,-8-9-1815 0 0,-1 0 1 0 0,0-1 0 0 0,0 1-1 0 0,-1 0 1 0 0,0 0-1 0 0,-1 1 1 0 0,0-1 0 0 0,0 0-1 0 0,-1 0 1 0 0,0 12-1 0 0,-2 13 115 0 0,-9 41 0 0 0,7-50-153 0 0,-2 12 28 0 0,2-2-85 0 0,-1-1-1 0 0,-2 1 0 0 0,-2-1 0 0 0,-24 61 1 0 0,31-92-6 0 0,0 1 0 0 0,0-1 0 0 0,0 1 0 0 0,0-1 0 0 0,0 0 0 0 0,-1 0 0 0 0,1 0 0 0 0,-1 0 1 0 0,0 0-1 0 0,1-1 0 0 0,-1 1 0 0 0,0-1 0 0 0,0 0 0 0 0,0 0 0 0 0,0 0 0 0 0,0 0 0 0 0,0 0 0 0 0,0-1 1 0 0,-1 1-1 0 0,1-1 0 0 0,0 0 0 0 0,0 0 0 0 0,0 0 0 0 0,0 0 0 0 0,-1-1 0 0 0,-4-1 0 0 0,1 1-201 0 0,0 0 0 0 0,0 0 0 0 0,0-1 0 0 0,1 0 0 0 0,-1-1-1 0 0,1 0 1 0 0,-1 0 0 0 0,1 0 0 0 0,0 0 0 0 0,0-1 0 0 0,-7-7-1 0 0,8 6 14 0 0,1 0-1 0 0,0-1 0 0 0,0 1 1 0 0,1-1-1 0 0,0 0 0 0 0,0 0 1 0 0,0-1-1 0 0,1 1 0 0 0,0 0 1 0 0,0-1-1 0 0,-1-10 0 0 0,-1-11-347 0 0,0-40-1 0 0,3 47 267 0 0,0 3 98 0 0,1-1 1 0 0,0 0-1 0 0,2 0 0 0 0,0 0 1 0 0,9-35-1 0 0,-9 48 219 0 0,0 1 0 0 0,0-1-1 0 0,0 1 1 0 0,1-1 0 0 0,0 1-1 0 0,0 0 1 0 0,0 0 0 0 0,1 0 0 0 0,-1 0-1 0 0,1 1 1 0 0,0-1 0 0 0,1 1-1 0 0,-1 0 1 0 0,1 0 0 0 0,-1 1-1 0 0,1-1 1 0 0,0 1 0 0 0,1 0-1 0 0,-1 1 1 0 0,0-1 0 0 0,1 1 0 0 0,11-3-1 0 0,-15 5 17 0 0,1-1 0 0 0,0 1 1 0 0,0 0-1 0 0,0 1 0 0 0,-1-1 0 0 0,1 0 0 0 0,0 1 0 0 0,0-1 0 0 0,-1 1 0 0 0,1 0 0 0 0,0 0 1 0 0,-1 0-1 0 0,1 0 0 0 0,-1 1 0 0 0,1-1 0 0 0,-1 1 0 0 0,0-1 0 0 0,0 1 0 0 0,0 0 0 0 0,0 0 1 0 0,0 0-1 0 0,0 0 0 0 0,0 0 0 0 0,0 1 0 0 0,-1-1 0 0 0,1 0 0 0 0,-1 1 0 0 0,2 2 0 0 0,5 11 216 0 0,-1-1 0 0 0,0 1 0 0 0,5 21 0 0 0,-10-31-257 0 0,7 24 95 0 0,-2 1-1 0 0,-2-1 0 0 0,-1 1 0 0 0,-1 0 1 0 0,-1 39-1 0 0,-18 158 862 0 0,12-189-607 0 0,4-31-559 0 0,-9 50 748 0 0,-4-23-6321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36:22.106"/>
    </inkml:context>
    <inkml:brush xml:id="br0">
      <inkml:brushProperty name="width" value="0.1" units="cm"/>
      <inkml:brushProperty name="height" value="0.1" units="cm"/>
    </inkml:brush>
  </inkml:definitions>
  <inkml:trace contextRef="#ctx0" brushRef="#br0">1 108 9218 0 0,'5'33'4016'0'0,"6"46"-3432"0"0,-9-4-434 0 0,-1-27-101 0 0,7 50-1 0 0,-6-85-24 0 0,0 0-1 0 0,1 0 0 0 0,1-1 0 0 0,0 1 1 0 0,0-1-1 0 0,1 0 0 0 0,1 0 1 0 0,12 19-1 0 0,-18-30-16 0 0,1 0-1 0 0,-1 0 1 0 0,1-1-1 0 0,0 1 1 0 0,-1 0-1 0 0,1 0 1 0 0,0 0 0 0 0,0 0-1 0 0,-1-1 1 0 0,1 1-1 0 0,0 0 1 0 0,0-1-1 0 0,0 1 1 0 0,0-1 0 0 0,0 1-1 0 0,0-1 1 0 0,0 1-1 0 0,0-1 1 0 0,0 0-1 0 0,0 1 1 0 0,0-1-1 0 0,0 0 1 0 0,0 0 0 0 0,0 0-1 0 0,2 0 1 0 0,-2 0 26 0 0,0-1 1 0 0,1 0-1 0 0,-1 1 1 0 0,0-1-1 0 0,0 0 1 0 0,1 0-1 0 0,-1 0 1 0 0,0 0 0 0 0,0 0-1 0 0,0 0 1 0 0,0 0-1 0 0,0 0 1 0 0,-1 0-1 0 0,1 0 1 0 0,0-1-1 0 0,0 0 1 0 0,5-9 165 0 0,-2 0 0 0 0,0 0 0 0 0,5-18 0 0 0,-9 27-218 0 0,7-29-335 0 0,-2 1 0 0 0,0-1 1 0 0,-3 0-1 0 0,0 0 0 0 0,-6-61 0 0 0,-5 23-424 0 0,-26-106-1 0 0,28 161 974 0 0,2 23-466 0 0,4 26 251 0 0,3-31-28 0 0,-1 0 0 0 0,1 0 1 0 0,-1 0-1 0 0,1 0 0 0 0,0-1 0 0 0,1 1 0 0 0,-1-1 0 0 0,1 1 0 0 0,0-1 0 0 0,5 5 0 0 0,40 31-435 0 0,-8-6 394 0 0,-20-12 646 0 0,-1 1 0 0 0,-1 0-1 0 0,-1 1 1 0 0,25 45 0 0 0,-41-66-558 0 0,1 0 0 0 0,-1 0 0 0 0,1 0-1 0 0,0-1 1 0 0,0 1 0 0 0,0-1 0 0 0,-1 1 0 0 0,1-1 0 0 0,1 1 0 0 0,-1-1 0 0 0,0 0 0 0 0,0 0 0 0 0,0 0 0 0 0,1 0 0 0 0,-1-1 0 0 0,0 1 0 0 0,1-1 0 0 0,-1 1 0 0 0,0-1 0 0 0,1 0 0 0 0,-1 0 0 0 0,1 0 0 0 0,-1 0 0 0 0,1 0 0 0 0,-1 0 0 0 0,0-1 0 0 0,1 1 0 0 0,-1-1 0 0 0,4-1 0 0 0,10-3-145 0 0,-1 0 1 0 0,0-1-1 0 0,17-10 1 0 0,-25 13 43 0 0,-2 0 127 0 0,0 0 1 0 0,-1-1 0 0 0,1 1-1 0 0,-1-1 1 0 0,0 0-1 0 0,0 0 1 0 0,0 0 0 0 0,-1-1-1 0 0,1 1 1 0 0,-1-1 0 0 0,0 0-1 0 0,0 0 1 0 0,-1 0-1 0 0,0 0 1 0 0,1 0 0 0 0,-2-1-1 0 0,1 1 1 0 0,-1 0-1 0 0,1-1 1 0 0,-2 0 0 0 0,1 1-1 0 0,-1-1 1 0 0,1 0 0 0 0,-1 1-1 0 0,-1-1 1 0 0,1 0-1 0 0,-1 1 1 0 0,-3-11 0 0 0,2 8 23 0 0,0 0 0 0 0,0 0 0 0 0,-1 0 1 0 0,0 1-1 0 0,-1-1 0 0 0,0 1 0 0 0,0 0 1 0 0,0 0-1 0 0,-1 0 0 0 0,0 1 1 0 0,-7-7-1 0 0,8 9-316 0 0,0 0 0 0 0,0 0 0 0 0,-1 1 0 0 0,1 0 0 0 0,-1 0 1 0 0,0 0-1 0 0,0 1 0 0 0,0-1 0 0 0,0 1 0 0 0,-7-2 0 0 0,-2 2-2704 0 0,0 2-682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36:22.522"/>
    </inkml:context>
    <inkml:brush xml:id="br0">
      <inkml:brushProperty name="width" value="0.1" units="cm"/>
      <inkml:brushProperty name="height" value="0.1" units="cm"/>
    </inkml:brush>
  </inkml:definitions>
  <inkml:trace contextRef="#ctx0" brushRef="#br0">0 120 14283 0 0,'6'-2'98'0'0,"0"-1"0"0"0,0 1 0 0 0,1 0 0 0 0,-1 0-1 0 0,0 1 1 0 0,13-1 0 0 0,3-2-193 0 0,286-46 721 0 0,-306 50-906 0 0,1 0-1 0 0,0-1 1 0 0,-1 1-1 0 0,1-1 1 0 0,-1 1-1 0 0,0-1 1 0 0,1 0-1 0 0,-1 0 1 0 0,0 0-1 0 0,1 0 1 0 0,-1 0-1 0 0,0-1 1 0 0,0 1-1 0 0,0-1 0 0 0,0 1 1 0 0,0-1-1 0 0,0 0 1 0 0,0 0-1 0 0,-1 0 1 0 0,1 0-1 0 0,-1 0 1 0 0,1 0-1 0 0,-1 0 1 0 0,0 0-1 0 0,1-4 1 0 0,0-8 268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36:22.851"/>
    </inkml:context>
    <inkml:brush xml:id="br0">
      <inkml:brushProperty name="width" value="0.1" units="cm"/>
      <inkml:brushProperty name="height" value="0.1" units="cm"/>
    </inkml:brush>
  </inkml:definitions>
  <inkml:trace contextRef="#ctx0" brushRef="#br0">12 0 7834 0 0,'-1'2'80'0'0,"0"-1"0"0"0,0 0 1 0 0,0 0-1 0 0,0 1 1 0 0,0-1-1 0 0,1 0 1 0 0,-1 1-1 0 0,0-1 0 0 0,0 1 1 0 0,1-1-1 0 0,-1 1 1 0 0,1-1-1 0 0,0 1 0 0 0,-1-1 1 0 0,1 1-1 0 0,0 2 1 0 0,0 32 1053 0 0,1-17-793 0 0,7 372 4584 0 0,0-157-4117 0 0,-2-18-661 0 0,-9-150-147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36:33.789"/>
    </inkml:context>
    <inkml:brush xml:id="br0">
      <inkml:brushProperty name="width" value="0.1" units="cm"/>
      <inkml:brushProperty name="height" value="0.1" units="cm"/>
    </inkml:brush>
  </inkml:definitions>
  <inkml:trace contextRef="#ctx0" brushRef="#br0">50 59 3265 0 0,'-3'-1'102'0'0,"0"0"0"0"0,0 0 0 0 0,1-1 1 0 0,-1 1-1 0 0,0-1 0 0 0,1 1 0 0 0,-1-1 0 0 0,1 0 1 0 0,-1 0-1 0 0,1 0 0 0 0,0 0 0 0 0,0-1 0 0 0,0 1 1 0 0,0 0-1 0 0,0-1 0 0 0,1 0 0 0 0,-1 1 0 0 0,1-1 1 0 0,-1 0-1 0 0,0-4 0 0 0,-1 2 240 0 0,3 5-271 0 0,1-1-1 0 0,-1 1 1 0 0,0-1-1 0 0,1 1 1 0 0,-1 0 0 0 0,0-1-1 0 0,1 1 1 0 0,-1 0-1 0 0,0-1 1 0 0,1 1-1 0 0,-1 0 1 0 0,1-1 0 0 0,-1 1-1 0 0,1 0 1 0 0,-1 0-1 0 0,0 0 1 0 0,1-1-1 0 0,-1 1 1 0 0,1 0-1 0 0,-1 0 1 0 0,1 0 0 0 0,-1 0-1 0 0,1 0 1 0 0,-1 0-1 0 0,1 0 1 0 0,-1 0-1 0 0,1 0 1 0 0,0 0-1 0 0,-1 0 1 0 0,1 0 0 0 0,0 0-1 0 0,19 1 908 0 0,-13 1-821 0 0,0 1 1 0 0,0 0-1 0 0,-1 0 1 0 0,1 1-1 0 0,-1 0 1 0 0,0 0-1 0 0,0 0 1 0 0,-1 1-1 0 0,8 7 1 0 0,47 55 496 0 0,-47-51-444 0 0,74 98 294 0 0,-52-65-427 0 0,55 58 1 0 0,-63-80-197 0 0,41 33 0 0 0,-57-52-306 0 0,0 0-1 0 0,1 0 0 0 0,0-1 1 0 0,0-1-1 0 0,1 0 1 0 0,0-1-1 0 0,16 5 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36:34.219"/>
    </inkml:context>
    <inkml:brush xml:id="br0">
      <inkml:brushProperty name="width" value="0.1" units="cm"/>
      <inkml:brushProperty name="height" value="0.1" units="cm"/>
    </inkml:brush>
  </inkml:definitions>
  <inkml:trace contextRef="#ctx0" brushRef="#br0">15 567 2304 0 0,'-3'3'183'0'0,"-8"17"3870"0"0,15-23-3750 0 0,41-45 1221 0 0,60-79 0 0 0,36-41-1 0 0,-49 64-1102 0 0,-58 63-2046 0 0,48-45 0 0 0,-68 73-1599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36:38.378"/>
    </inkml:context>
    <inkml:brush xml:id="br0">
      <inkml:brushProperty name="width" value="0.1" units="cm"/>
      <inkml:brushProperty name="height" value="0.1" units="cm"/>
    </inkml:brush>
  </inkml:definitions>
  <inkml:trace contextRef="#ctx0" brushRef="#br0">4 8 2304 0 0,'-3'-7'6443'0'0,"3"7"-6308"0"0,12 2 1000 0 0,18 13-1126 0 0,-19-6 305 0 0,0 0 0 0 0,-1 1 1 0 0,0 0-1 0 0,-1 1 0 0 0,11 15 0 0 0,37 67 617 0 0,-11-16-654 0 0,-41-71-347 0 0,19 30-416 0 0,32 36 0 0 0,-46-61-985 0 0,1 0 1 0 0,0-1-1 0 0,23 17 1 0 0,-27-23-1220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17:55.783"/>
    </inkml:context>
    <inkml:brush xml:id="br0">
      <inkml:brushProperty name="width" value="0.1" units="cm"/>
      <inkml:brushProperty name="height" value="0.1" units="cm"/>
    </inkml:brush>
  </inkml:definitions>
  <inkml:trace contextRef="#ctx0" brushRef="#br0">10 168 5529 0 0,'-1'-3'102'0'0,"-1"0"1"0"0,1-1-1 0 0,0 1 0 0 0,0 0 1 0 0,0 0-1 0 0,0-1 0 0 0,1 1 1 0 0,-1 0-1 0 0,1-1 0 0 0,0 1 1 0 0,0-1-1 0 0,0 1 0 0 0,0 0 0 0 0,2-7 1 0 0,0 3 229 0 0,0 1-1 0 0,1 0 1 0 0,0-1 0 0 0,0 1 0 0 0,1 0-1 0 0,6-8 1 0 0,-6 9-108 0 0,0 0-1 0 0,0 0 1 0 0,1 1 0 0 0,-1-1-1 0 0,1 1 1 0 0,1 0 0 0 0,-1 0-1 0 0,0 1 1 0 0,1-1-1 0 0,0 1 1 0 0,0 0 0 0 0,0 1-1 0 0,0 0 1 0 0,10-3 0 0 0,-13 4-143 0 0,0 1 0 0 0,0 0 1 0 0,-1-1-1 0 0,1 1 0 0 0,0 0 0 0 0,0 0 1 0 0,0 1-1 0 0,-1-1 0 0 0,1 1 1 0 0,0-1-1 0 0,0 1 0 0 0,-1 0 1 0 0,1 0-1 0 0,-1 0 0 0 0,1 0 0 0 0,-1 0 1 0 0,1 1-1 0 0,-1-1 0 0 0,1 1 1 0 0,-1 0-1 0 0,0 0 0 0 0,0 0 1 0 0,0 0-1 0 0,0 0 0 0 0,0 0 0 0 0,-1 0 1 0 0,1 0-1 0 0,-1 1 0 0 0,1-1 1 0 0,-1 1-1 0 0,0-1 0 0 0,0 1 0 0 0,0-1 1 0 0,0 1-1 0 0,1 5 0 0 0,1 7-94 0 0,-1-1 0 0 0,0 1-1 0 0,-1-1 1 0 0,-1 1 0 0 0,0 0-1 0 0,-1-1 1 0 0,0 1 0 0 0,-5 18-1 0 0,-35 116-157 0 0,30-111 153 0 0,-8 12 14 0 0,13-33 145 0 0,0 0-1 0 0,0 0 0 0 0,-5 33 0 0 0,11-49-128 0 0,0-1-1 0 0,0 0 0 0 0,0 0 0 0 0,0 0 0 0 0,0 0 0 0 0,0 1 0 0 0,0-1 0 0 0,0 0 0 0 0,0 0 1 0 0,0 0-1 0 0,0 1 0 0 0,0-1 0 0 0,0 0 0 0 0,0 0 0 0 0,0 0 0 0 0,0 0 0 0 0,0 1 1 0 0,0-1-1 0 0,0 0 0 0 0,0 0 0 0 0,0 0 0 0 0,0 0 0 0 0,0 1 0 0 0,1-1 0 0 0,-1 0 0 0 0,0 0 1 0 0,0 0-1 0 0,0 0 0 0 0,0 0 0 0 0,0 1 0 0 0,0-1 0 0 0,1 0 0 0 0,-1 0 0 0 0,0 0 1 0 0,0 0-1 0 0,0 0 0 0 0,0 0 0 0 0,1 0 0 0 0,-1 0 0 0 0,0 0 0 0 0,0 0 0 0 0,0 0 1 0 0,1 0-1 0 0,-1 0 0 0 0,0 0 0 0 0,0 0 0 0 0,12-5 262 0 0,11-12-36 0 0,-22 16-207 0 0,69-69 602 0 0,-13 11-5534 0 0,-25 31-556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5T21:36:38.832"/>
    </inkml:context>
    <inkml:brush xml:id="br0">
      <inkml:brushProperty name="width" value="0.1" units="cm"/>
      <inkml:brushProperty name="height" value="0.1" units="cm"/>
    </inkml:brush>
  </inkml:definitions>
  <inkml:trace contextRef="#ctx0" brushRef="#br0">42 205 2761 0 0,'-42'14'5390'0'0,"87"-32"-2060"0"0,166-140-1201 0 0,-175 129-2447 0 0,-19 15-339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E82251-0160-4469-ACEE-303A5D4B0836}"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56E40-D1A4-4189-B190-F9CD7DFE8702}" type="slidenum">
              <a:rPr lang="en-US" smtClean="0"/>
              <a:t>‹#›</a:t>
            </a:fld>
            <a:endParaRPr lang="en-US"/>
          </a:p>
        </p:txBody>
      </p:sp>
    </p:spTree>
    <p:extLst>
      <p:ext uri="{BB962C8B-B14F-4D97-AF65-F5344CB8AC3E}">
        <p14:creationId xmlns:p14="http://schemas.microsoft.com/office/powerpoint/2010/main" val="217180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656E40-D1A4-4189-B190-F9CD7DFE8702}" type="slidenum">
              <a:rPr lang="en-US" smtClean="0"/>
              <a:t>1</a:t>
            </a:fld>
            <a:endParaRPr lang="en-US"/>
          </a:p>
        </p:txBody>
      </p:sp>
    </p:spTree>
    <p:extLst>
      <p:ext uri="{BB962C8B-B14F-4D97-AF65-F5344CB8AC3E}">
        <p14:creationId xmlns:p14="http://schemas.microsoft.com/office/powerpoint/2010/main" val="96694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56E40-D1A4-4189-B190-F9CD7DFE8702}" type="slidenum">
              <a:rPr lang="en-US" smtClean="0"/>
              <a:t>4</a:t>
            </a:fld>
            <a:endParaRPr lang="en-US" dirty="0"/>
          </a:p>
        </p:txBody>
      </p:sp>
    </p:spTree>
    <p:extLst>
      <p:ext uri="{BB962C8B-B14F-4D97-AF65-F5344CB8AC3E}">
        <p14:creationId xmlns:p14="http://schemas.microsoft.com/office/powerpoint/2010/main" val="957677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56E40-D1A4-4189-B190-F9CD7DFE8702}" type="slidenum">
              <a:rPr lang="en-US" smtClean="0"/>
              <a:t>11</a:t>
            </a:fld>
            <a:endParaRPr lang="en-US" dirty="0"/>
          </a:p>
        </p:txBody>
      </p:sp>
    </p:spTree>
    <p:extLst>
      <p:ext uri="{BB962C8B-B14F-4D97-AF65-F5344CB8AC3E}">
        <p14:creationId xmlns:p14="http://schemas.microsoft.com/office/powerpoint/2010/main" val="85066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56E40-D1A4-4189-B190-F9CD7DFE8702}" type="slidenum">
              <a:rPr lang="en-US" smtClean="0"/>
              <a:t>14</a:t>
            </a:fld>
            <a:endParaRPr lang="en-US" dirty="0"/>
          </a:p>
        </p:txBody>
      </p:sp>
    </p:spTree>
    <p:extLst>
      <p:ext uri="{BB962C8B-B14F-4D97-AF65-F5344CB8AC3E}">
        <p14:creationId xmlns:p14="http://schemas.microsoft.com/office/powerpoint/2010/main" val="2411640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solidFill>
                  <a:srgbClr val="991B1E"/>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1757564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91B1E"/>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PT Sans" panose="020B05030202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208198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991B1E"/>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200">
                <a:solidFill>
                  <a:schemeClr val="tx1">
                    <a:tint val="75000"/>
                  </a:schemeClr>
                </a:solidFill>
                <a:latin typeface="PT Sans" panose="020B0503020203020204" pitchFamily="34" charset="0"/>
                <a:ea typeface="PT Sans" panose="020B05030202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22521266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0515600" cy="584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pic>
        <p:nvPicPr>
          <p:cNvPr id="5" name="Picture 4" descr="Text&#10;&#10;Description automatically generated with medium confidence">
            <a:extLst>
              <a:ext uri="{FF2B5EF4-FFF2-40B4-BE49-F238E27FC236}">
                <a16:creationId xmlns:a16="http://schemas.microsoft.com/office/drawing/2014/main" id="{7C60BECE-557F-4952-BC37-9040A86B01E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66576" t="22101" r="5881" b="20208"/>
          <a:stretch/>
        </p:blipFill>
        <p:spPr>
          <a:xfrm>
            <a:off x="10788202" y="0"/>
            <a:ext cx="1352283" cy="786782"/>
          </a:xfrm>
          <a:prstGeom prst="rect">
            <a:avLst/>
          </a:prstGeom>
        </p:spPr>
      </p:pic>
    </p:spTree>
    <p:extLst>
      <p:ext uri="{BB962C8B-B14F-4D97-AF65-F5344CB8AC3E}">
        <p14:creationId xmlns:p14="http://schemas.microsoft.com/office/powerpoint/2010/main" val="589290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3200" kern="1200">
          <a:solidFill>
            <a:srgbClr val="991B1E"/>
          </a:solidFill>
          <a:latin typeface="PT Sans" panose="020B0503020203020204" pitchFamily="34" charset="0"/>
          <a:ea typeface="Source Sans Pro" panose="020B0503030403020204"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7.jpg"/></Relationships>
</file>

<file path=ppt/slides/_rels/slide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customXml" Target="../ink/ink85.xml"/><Relationship Id="rId18" Type="http://schemas.openxmlformats.org/officeDocument/2006/relationships/image" Target="../media/image140.png"/><Relationship Id="rId3" Type="http://schemas.openxmlformats.org/officeDocument/2006/relationships/customXml" Target="../ink/ink80.xml"/><Relationship Id="rId21" Type="http://schemas.openxmlformats.org/officeDocument/2006/relationships/customXml" Target="../ink/ink89.xml"/><Relationship Id="rId7" Type="http://schemas.openxmlformats.org/officeDocument/2006/relationships/customXml" Target="../ink/ink82.xml"/><Relationship Id="rId12" Type="http://schemas.openxmlformats.org/officeDocument/2006/relationships/image" Target="../media/image137.png"/><Relationship Id="rId17" Type="http://schemas.openxmlformats.org/officeDocument/2006/relationships/customXml" Target="../ink/ink87.xml"/><Relationship Id="rId2" Type="http://schemas.openxmlformats.org/officeDocument/2006/relationships/image" Target="../media/image132.PNG"/><Relationship Id="rId16" Type="http://schemas.openxmlformats.org/officeDocument/2006/relationships/image" Target="../media/image139.png"/><Relationship Id="rId20"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customXml" Target="../ink/ink84.xml"/><Relationship Id="rId24" Type="http://schemas.openxmlformats.org/officeDocument/2006/relationships/image" Target="../media/image143.png"/><Relationship Id="rId5" Type="http://schemas.openxmlformats.org/officeDocument/2006/relationships/customXml" Target="../ink/ink81.xml"/><Relationship Id="rId15" Type="http://schemas.openxmlformats.org/officeDocument/2006/relationships/customXml" Target="../ink/ink86.xml"/><Relationship Id="rId23" Type="http://schemas.openxmlformats.org/officeDocument/2006/relationships/customXml" Target="../ink/ink90.xml"/><Relationship Id="rId10" Type="http://schemas.openxmlformats.org/officeDocument/2006/relationships/image" Target="../media/image136.png"/><Relationship Id="rId19" Type="http://schemas.openxmlformats.org/officeDocument/2006/relationships/customXml" Target="../ink/ink88.xml"/><Relationship Id="rId4" Type="http://schemas.openxmlformats.org/officeDocument/2006/relationships/image" Target="../media/image133.png"/><Relationship Id="rId9" Type="http://schemas.openxmlformats.org/officeDocument/2006/relationships/customXml" Target="../ink/ink83.xml"/><Relationship Id="rId14" Type="http://schemas.openxmlformats.org/officeDocument/2006/relationships/image" Target="../media/image138.png"/><Relationship Id="rId22" Type="http://schemas.openxmlformats.org/officeDocument/2006/relationships/image" Target="../media/image142.png"/></Relationships>
</file>

<file path=ppt/slides/_rels/slide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0.jpeg"/><Relationship Id="rId5" Type="http://schemas.openxmlformats.org/officeDocument/2006/relationships/image" Target="../media/image149.jpg"/><Relationship Id="rId4" Type="http://schemas.openxmlformats.org/officeDocument/2006/relationships/image" Target="../media/image148.PNG"/></Relationships>
</file>

<file path=ppt/slides/_rels/slide2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5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customXml" Target="../ink/ink4.xml"/><Relationship Id="rId18" Type="http://schemas.openxmlformats.org/officeDocument/2006/relationships/image" Target="../media/image16.png"/><Relationship Id="rId26" Type="http://schemas.openxmlformats.org/officeDocument/2006/relationships/image" Target="../media/image20.png"/><Relationship Id="rId39" Type="http://schemas.openxmlformats.org/officeDocument/2006/relationships/customXml" Target="../ink/ink17.xml"/><Relationship Id="rId21" Type="http://schemas.openxmlformats.org/officeDocument/2006/relationships/customXml" Target="../ink/ink8.xml"/><Relationship Id="rId34" Type="http://schemas.openxmlformats.org/officeDocument/2006/relationships/image" Target="../media/image24.png"/><Relationship Id="rId42" Type="http://schemas.openxmlformats.org/officeDocument/2006/relationships/image" Target="../media/image28.png"/><Relationship Id="rId47" Type="http://schemas.openxmlformats.org/officeDocument/2006/relationships/customXml" Target="../ink/ink21.xml"/><Relationship Id="rId7" Type="http://schemas.openxmlformats.org/officeDocument/2006/relationships/customXml" Target="../ink/ink1.xml"/><Relationship Id="rId2" Type="http://schemas.openxmlformats.org/officeDocument/2006/relationships/notesSlide" Target="../notesSlides/notesSlide2.xml"/><Relationship Id="rId16" Type="http://schemas.openxmlformats.org/officeDocument/2006/relationships/image" Target="../media/image15.png"/><Relationship Id="rId29"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customXml" Target="../ink/ink3.xml"/><Relationship Id="rId24" Type="http://schemas.openxmlformats.org/officeDocument/2006/relationships/image" Target="../media/image19.png"/><Relationship Id="rId32" Type="http://schemas.openxmlformats.org/officeDocument/2006/relationships/image" Target="../media/image23.png"/><Relationship Id="rId37" Type="http://schemas.openxmlformats.org/officeDocument/2006/relationships/customXml" Target="../ink/ink16.xml"/><Relationship Id="rId40" Type="http://schemas.openxmlformats.org/officeDocument/2006/relationships/image" Target="../media/image27.png"/><Relationship Id="rId45" Type="http://schemas.openxmlformats.org/officeDocument/2006/relationships/customXml" Target="../ink/ink20.xml"/><Relationship Id="rId5" Type="http://schemas.openxmlformats.org/officeDocument/2006/relationships/image" Target="../media/image10.jpe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1.png"/><Relationship Id="rId36"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customXml" Target="../ink/ink7.xml"/><Relationship Id="rId31" Type="http://schemas.openxmlformats.org/officeDocument/2006/relationships/customXml" Target="../ink/ink13.xml"/><Relationship Id="rId44"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customXml" Target="../ink/ink2.xml"/><Relationship Id="rId14" Type="http://schemas.openxmlformats.org/officeDocument/2006/relationships/image" Target="../media/image14.png"/><Relationship Id="rId22" Type="http://schemas.openxmlformats.org/officeDocument/2006/relationships/image" Target="../media/image18.png"/><Relationship Id="rId27" Type="http://schemas.openxmlformats.org/officeDocument/2006/relationships/customXml" Target="../ink/ink11.xml"/><Relationship Id="rId30" Type="http://schemas.openxmlformats.org/officeDocument/2006/relationships/image" Target="../media/image22.png"/><Relationship Id="rId35" Type="http://schemas.openxmlformats.org/officeDocument/2006/relationships/customXml" Target="../ink/ink15.xml"/><Relationship Id="rId43" Type="http://schemas.openxmlformats.org/officeDocument/2006/relationships/customXml" Target="../ink/ink19.xml"/><Relationship Id="rId48" Type="http://schemas.openxmlformats.org/officeDocument/2006/relationships/image" Target="../media/image31.png"/><Relationship Id="rId8" Type="http://schemas.openxmlformats.org/officeDocument/2006/relationships/image" Target="../media/image11.png"/><Relationship Id="rId3"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38" Type="http://schemas.openxmlformats.org/officeDocument/2006/relationships/image" Target="../media/image26.png"/><Relationship Id="rId46" Type="http://schemas.openxmlformats.org/officeDocument/2006/relationships/image" Target="../media/image30.png"/><Relationship Id="rId20" Type="http://schemas.openxmlformats.org/officeDocument/2006/relationships/image" Target="../media/image17.png"/><Relationship Id="rId41" Type="http://schemas.openxmlformats.org/officeDocument/2006/relationships/customXml" Target="../ink/ink18.xml"/></Relationships>
</file>

<file path=ppt/slides/_rels/slide5.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customXml" Target="../ink/ink29.xml"/><Relationship Id="rId26" Type="http://schemas.openxmlformats.org/officeDocument/2006/relationships/customXml" Target="../ink/ink33.xml"/><Relationship Id="rId39" Type="http://schemas.openxmlformats.org/officeDocument/2006/relationships/image" Target="../media/image51.png"/><Relationship Id="rId21" Type="http://schemas.openxmlformats.org/officeDocument/2006/relationships/image" Target="../media/image42.png"/><Relationship Id="rId34" Type="http://schemas.openxmlformats.org/officeDocument/2006/relationships/customXml" Target="../ink/ink37.xml"/><Relationship Id="rId42" Type="http://schemas.openxmlformats.org/officeDocument/2006/relationships/customXml" Target="../ink/ink41.xml"/><Relationship Id="rId7" Type="http://schemas.openxmlformats.org/officeDocument/2006/relationships/image" Target="../media/image35.png"/><Relationship Id="rId2" Type="http://schemas.openxmlformats.org/officeDocument/2006/relationships/image" Target="../media/image32.png"/><Relationship Id="rId16" Type="http://schemas.openxmlformats.org/officeDocument/2006/relationships/customXml" Target="../ink/ink28.xml"/><Relationship Id="rId29"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customXml" Target="../ink/ink23.xml"/><Relationship Id="rId11" Type="http://schemas.openxmlformats.org/officeDocument/2006/relationships/image" Target="../media/image37.png"/><Relationship Id="rId24" Type="http://schemas.openxmlformats.org/officeDocument/2006/relationships/customXml" Target="../ink/ink32.xml"/><Relationship Id="rId32" Type="http://schemas.openxmlformats.org/officeDocument/2006/relationships/customXml" Target="../ink/ink36.xml"/><Relationship Id="rId37" Type="http://schemas.openxmlformats.org/officeDocument/2006/relationships/image" Target="../media/image50.png"/><Relationship Id="rId40" Type="http://schemas.openxmlformats.org/officeDocument/2006/relationships/customXml" Target="../ink/ink40.xml"/><Relationship Id="rId45" Type="http://schemas.openxmlformats.org/officeDocument/2006/relationships/image" Target="../media/image54.png"/><Relationship Id="rId5" Type="http://schemas.openxmlformats.org/officeDocument/2006/relationships/image" Target="../media/image34.png"/><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customXml" Target="../ink/ink34.xml"/><Relationship Id="rId36" Type="http://schemas.openxmlformats.org/officeDocument/2006/relationships/customXml" Target="../ink/ink38.xml"/><Relationship Id="rId10" Type="http://schemas.openxmlformats.org/officeDocument/2006/relationships/customXml" Target="../ink/ink25.xml"/><Relationship Id="rId19" Type="http://schemas.openxmlformats.org/officeDocument/2006/relationships/image" Target="../media/image41.png"/><Relationship Id="rId31" Type="http://schemas.openxmlformats.org/officeDocument/2006/relationships/image" Target="../media/image47.png"/><Relationship Id="rId44" Type="http://schemas.openxmlformats.org/officeDocument/2006/relationships/customXml" Target="../ink/ink42.xml"/><Relationship Id="rId4" Type="http://schemas.openxmlformats.org/officeDocument/2006/relationships/customXml" Target="../ink/ink22.xml"/><Relationship Id="rId9" Type="http://schemas.openxmlformats.org/officeDocument/2006/relationships/image" Target="../media/image36.png"/><Relationship Id="rId14" Type="http://schemas.openxmlformats.org/officeDocument/2006/relationships/customXml" Target="../ink/ink27.xml"/><Relationship Id="rId22" Type="http://schemas.openxmlformats.org/officeDocument/2006/relationships/customXml" Target="../ink/ink31.xml"/><Relationship Id="rId27" Type="http://schemas.openxmlformats.org/officeDocument/2006/relationships/image" Target="../media/image45.png"/><Relationship Id="rId30" Type="http://schemas.openxmlformats.org/officeDocument/2006/relationships/customXml" Target="../ink/ink35.xml"/><Relationship Id="rId35" Type="http://schemas.openxmlformats.org/officeDocument/2006/relationships/image" Target="../media/image49.png"/><Relationship Id="rId43" Type="http://schemas.openxmlformats.org/officeDocument/2006/relationships/image" Target="../media/image53.png"/><Relationship Id="rId8" Type="http://schemas.openxmlformats.org/officeDocument/2006/relationships/customXml" Target="../ink/ink24.xml"/><Relationship Id="rId3" Type="http://schemas.openxmlformats.org/officeDocument/2006/relationships/image" Target="../media/image33.png"/><Relationship Id="rId12" Type="http://schemas.openxmlformats.org/officeDocument/2006/relationships/customXml" Target="../ink/ink26.xml"/><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8.png"/><Relationship Id="rId38" Type="http://schemas.openxmlformats.org/officeDocument/2006/relationships/customXml" Target="../ink/ink39.xml"/><Relationship Id="rId20" Type="http://schemas.openxmlformats.org/officeDocument/2006/relationships/customXml" Target="../ink/ink30.xml"/><Relationship Id="rId41"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6" Type="http://schemas.openxmlformats.org/officeDocument/2006/relationships/customXml" Target="../ink/ink54.xml"/><Relationship Id="rId21" Type="http://schemas.openxmlformats.org/officeDocument/2006/relationships/image" Target="../media/image67.png"/><Relationship Id="rId42" Type="http://schemas.openxmlformats.org/officeDocument/2006/relationships/customXml" Target="../ink/ink62.xml"/><Relationship Id="rId47" Type="http://schemas.openxmlformats.org/officeDocument/2006/relationships/image" Target="../media/image80.png"/><Relationship Id="rId63" Type="http://schemas.openxmlformats.org/officeDocument/2006/relationships/image" Target="../media/image88.png"/><Relationship Id="rId68" Type="http://schemas.openxmlformats.org/officeDocument/2006/relationships/customXml" Target="../ink/ink75.xml"/><Relationship Id="rId16" Type="http://schemas.openxmlformats.org/officeDocument/2006/relationships/customXml" Target="../ink/ink49.xml"/><Relationship Id="rId11" Type="http://schemas.openxmlformats.org/officeDocument/2006/relationships/image" Target="../media/image62.png"/><Relationship Id="rId24" Type="http://schemas.openxmlformats.org/officeDocument/2006/relationships/customXml" Target="../ink/ink53.xml"/><Relationship Id="rId32" Type="http://schemas.openxmlformats.org/officeDocument/2006/relationships/customXml" Target="../ink/ink57.xml"/><Relationship Id="rId37" Type="http://schemas.openxmlformats.org/officeDocument/2006/relationships/image" Target="../media/image75.png"/><Relationship Id="rId40" Type="http://schemas.openxmlformats.org/officeDocument/2006/relationships/customXml" Target="../ink/ink61.xml"/><Relationship Id="rId45" Type="http://schemas.openxmlformats.org/officeDocument/2006/relationships/image" Target="../media/image79.png"/><Relationship Id="rId53" Type="http://schemas.openxmlformats.org/officeDocument/2006/relationships/image" Target="../media/image83.png"/><Relationship Id="rId58" Type="http://schemas.openxmlformats.org/officeDocument/2006/relationships/customXml" Target="../ink/ink70.xml"/><Relationship Id="rId66" Type="http://schemas.openxmlformats.org/officeDocument/2006/relationships/customXml" Target="../ink/ink74.xml"/><Relationship Id="rId74" Type="http://schemas.openxmlformats.org/officeDocument/2006/relationships/customXml" Target="../ink/ink78.xml"/><Relationship Id="rId5" Type="http://schemas.openxmlformats.org/officeDocument/2006/relationships/image" Target="../media/image59.png"/><Relationship Id="rId61" Type="http://schemas.openxmlformats.org/officeDocument/2006/relationships/image" Target="../media/image87.png"/><Relationship Id="rId19" Type="http://schemas.openxmlformats.org/officeDocument/2006/relationships/image" Target="../media/image66.png"/><Relationship Id="rId14" Type="http://schemas.openxmlformats.org/officeDocument/2006/relationships/customXml" Target="../ink/ink48.xml"/><Relationship Id="rId22" Type="http://schemas.openxmlformats.org/officeDocument/2006/relationships/customXml" Target="../ink/ink52.xml"/><Relationship Id="rId27" Type="http://schemas.openxmlformats.org/officeDocument/2006/relationships/image" Target="../media/image70.png"/><Relationship Id="rId30" Type="http://schemas.openxmlformats.org/officeDocument/2006/relationships/customXml" Target="../ink/ink56.xml"/><Relationship Id="rId35" Type="http://schemas.openxmlformats.org/officeDocument/2006/relationships/image" Target="../media/image74.png"/><Relationship Id="rId43" Type="http://schemas.openxmlformats.org/officeDocument/2006/relationships/image" Target="../media/image78.png"/><Relationship Id="rId48" Type="http://schemas.openxmlformats.org/officeDocument/2006/relationships/customXml" Target="../ink/ink65.xml"/><Relationship Id="rId56" Type="http://schemas.openxmlformats.org/officeDocument/2006/relationships/customXml" Target="../ink/ink69.xml"/><Relationship Id="rId64" Type="http://schemas.openxmlformats.org/officeDocument/2006/relationships/customXml" Target="../ink/ink73.xml"/><Relationship Id="rId69" Type="http://schemas.openxmlformats.org/officeDocument/2006/relationships/image" Target="../media/image91.png"/><Relationship Id="rId77" Type="http://schemas.openxmlformats.org/officeDocument/2006/relationships/image" Target="../media/image95.png"/><Relationship Id="rId8" Type="http://schemas.openxmlformats.org/officeDocument/2006/relationships/customXml" Target="../ink/ink45.xml"/><Relationship Id="rId51" Type="http://schemas.openxmlformats.org/officeDocument/2006/relationships/image" Target="../media/image82.png"/><Relationship Id="rId72" Type="http://schemas.openxmlformats.org/officeDocument/2006/relationships/customXml" Target="../ink/ink77.xml"/><Relationship Id="rId3" Type="http://schemas.openxmlformats.org/officeDocument/2006/relationships/image" Target="../media/image58.PNG"/><Relationship Id="rId12" Type="http://schemas.openxmlformats.org/officeDocument/2006/relationships/customXml" Target="../ink/ink47.xml"/><Relationship Id="rId17" Type="http://schemas.openxmlformats.org/officeDocument/2006/relationships/image" Target="../media/image65.png"/><Relationship Id="rId25" Type="http://schemas.openxmlformats.org/officeDocument/2006/relationships/image" Target="../media/image69.png"/><Relationship Id="rId33" Type="http://schemas.openxmlformats.org/officeDocument/2006/relationships/image" Target="../media/image73.png"/><Relationship Id="rId38" Type="http://schemas.openxmlformats.org/officeDocument/2006/relationships/customXml" Target="../ink/ink60.xml"/><Relationship Id="rId46" Type="http://schemas.openxmlformats.org/officeDocument/2006/relationships/customXml" Target="../ink/ink64.xml"/><Relationship Id="rId59" Type="http://schemas.openxmlformats.org/officeDocument/2006/relationships/image" Target="../media/image86.png"/><Relationship Id="rId67" Type="http://schemas.openxmlformats.org/officeDocument/2006/relationships/image" Target="../media/image90.png"/><Relationship Id="rId20" Type="http://schemas.openxmlformats.org/officeDocument/2006/relationships/customXml" Target="../ink/ink51.xml"/><Relationship Id="rId41" Type="http://schemas.openxmlformats.org/officeDocument/2006/relationships/image" Target="../media/image77.png"/><Relationship Id="rId54" Type="http://schemas.openxmlformats.org/officeDocument/2006/relationships/customXml" Target="../ink/ink68.xml"/><Relationship Id="rId62" Type="http://schemas.openxmlformats.org/officeDocument/2006/relationships/customXml" Target="../ink/ink72.xml"/><Relationship Id="rId70" Type="http://schemas.openxmlformats.org/officeDocument/2006/relationships/customXml" Target="../ink/ink76.xml"/><Relationship Id="rId75"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customXml" Target="../ink/ink44.xml"/><Relationship Id="rId15" Type="http://schemas.openxmlformats.org/officeDocument/2006/relationships/image" Target="../media/image64.png"/><Relationship Id="rId23" Type="http://schemas.openxmlformats.org/officeDocument/2006/relationships/image" Target="../media/image68.png"/><Relationship Id="rId28" Type="http://schemas.openxmlformats.org/officeDocument/2006/relationships/customXml" Target="../ink/ink55.xml"/><Relationship Id="rId36" Type="http://schemas.openxmlformats.org/officeDocument/2006/relationships/customXml" Target="../ink/ink59.xml"/><Relationship Id="rId49" Type="http://schemas.openxmlformats.org/officeDocument/2006/relationships/image" Target="../media/image81.png"/><Relationship Id="rId57" Type="http://schemas.openxmlformats.org/officeDocument/2006/relationships/image" Target="../media/image85.png"/><Relationship Id="rId10" Type="http://schemas.openxmlformats.org/officeDocument/2006/relationships/customXml" Target="../ink/ink46.xml"/><Relationship Id="rId31" Type="http://schemas.openxmlformats.org/officeDocument/2006/relationships/image" Target="../media/image72.png"/><Relationship Id="rId44" Type="http://schemas.openxmlformats.org/officeDocument/2006/relationships/customXml" Target="../ink/ink63.xml"/><Relationship Id="rId52" Type="http://schemas.openxmlformats.org/officeDocument/2006/relationships/customXml" Target="../ink/ink67.xml"/><Relationship Id="rId60" Type="http://schemas.openxmlformats.org/officeDocument/2006/relationships/customXml" Target="../ink/ink71.xml"/><Relationship Id="rId65" Type="http://schemas.openxmlformats.org/officeDocument/2006/relationships/image" Target="../media/image89.png"/><Relationship Id="rId73" Type="http://schemas.openxmlformats.org/officeDocument/2006/relationships/image" Target="../media/image93.png"/><Relationship Id="rId4" Type="http://schemas.openxmlformats.org/officeDocument/2006/relationships/customXml" Target="../ink/ink43.xml"/><Relationship Id="rId9" Type="http://schemas.openxmlformats.org/officeDocument/2006/relationships/image" Target="../media/image61.png"/><Relationship Id="rId13" Type="http://schemas.openxmlformats.org/officeDocument/2006/relationships/image" Target="../media/image63.png"/><Relationship Id="rId18" Type="http://schemas.openxmlformats.org/officeDocument/2006/relationships/customXml" Target="../ink/ink50.xml"/><Relationship Id="rId39" Type="http://schemas.openxmlformats.org/officeDocument/2006/relationships/image" Target="../media/image76.png"/><Relationship Id="rId34" Type="http://schemas.openxmlformats.org/officeDocument/2006/relationships/customXml" Target="../ink/ink58.xml"/><Relationship Id="rId50" Type="http://schemas.openxmlformats.org/officeDocument/2006/relationships/customXml" Target="../ink/ink66.xml"/><Relationship Id="rId55" Type="http://schemas.openxmlformats.org/officeDocument/2006/relationships/image" Target="../media/image84.png"/><Relationship Id="rId76" Type="http://schemas.openxmlformats.org/officeDocument/2006/relationships/customXml" Target="../ink/ink79.xml"/><Relationship Id="rId7" Type="http://schemas.openxmlformats.org/officeDocument/2006/relationships/image" Target="../media/image60.png"/><Relationship Id="rId71" Type="http://schemas.openxmlformats.org/officeDocument/2006/relationships/image" Target="../media/image92.png"/><Relationship Id="rId2" Type="http://schemas.openxmlformats.org/officeDocument/2006/relationships/image" Target="../media/image57.PNG"/><Relationship Id="rId29"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9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C49B-9325-4F28-84AA-EF2118377A76}"/>
              </a:ext>
            </a:extLst>
          </p:cNvPr>
          <p:cNvSpPr>
            <a:spLocks noGrp="1"/>
          </p:cNvSpPr>
          <p:nvPr>
            <p:ph type="ctrTitle"/>
          </p:nvPr>
        </p:nvSpPr>
        <p:spPr>
          <a:xfrm>
            <a:off x="2998966" y="1150200"/>
            <a:ext cx="6194065" cy="961565"/>
          </a:xfrm>
        </p:spPr>
        <p:txBody>
          <a:bodyPr>
            <a:noAutofit/>
          </a:bodyPr>
          <a:lstStyle/>
          <a:p>
            <a:r>
              <a:rPr lang="en-US" sz="4400" dirty="0">
                <a:effectLst/>
                <a:ea typeface="Times New Roman" panose="02020603050405020304" pitchFamily="18" charset="0"/>
                <a:cs typeface="Times New Roman" panose="02020603050405020304" pitchFamily="18" charset="0"/>
              </a:rPr>
              <a:t>ECE 105: Introduction to Electrical Engineerin</a:t>
            </a:r>
            <a:r>
              <a:rPr lang="en-US" sz="4400" dirty="0">
                <a:ea typeface="Times New Roman" panose="02020603050405020304" pitchFamily="18" charset="0"/>
                <a:cs typeface="Times New Roman" panose="02020603050405020304" pitchFamily="18" charset="0"/>
              </a:rPr>
              <a:t>g</a:t>
            </a:r>
            <a:endParaRPr lang="en-US" sz="4400" dirty="0"/>
          </a:p>
        </p:txBody>
      </p:sp>
      <p:sp>
        <p:nvSpPr>
          <p:cNvPr id="3" name="Subtitle 2">
            <a:extLst>
              <a:ext uri="{FF2B5EF4-FFF2-40B4-BE49-F238E27FC236}">
                <a16:creationId xmlns:a16="http://schemas.microsoft.com/office/drawing/2014/main" id="{760D5305-B3D3-4E24-9167-6DC659185F5C}"/>
              </a:ext>
            </a:extLst>
          </p:cNvPr>
          <p:cNvSpPr>
            <a:spLocks noGrp="1"/>
          </p:cNvSpPr>
          <p:nvPr>
            <p:ph type="subTitle" idx="1"/>
          </p:nvPr>
        </p:nvSpPr>
        <p:spPr>
          <a:xfrm>
            <a:off x="3300811" y="3477445"/>
            <a:ext cx="5590376" cy="2230355"/>
          </a:xfrm>
        </p:spPr>
        <p:txBody>
          <a:bodyPr>
            <a:normAutofit/>
          </a:bodyPr>
          <a:lstStyle/>
          <a:p>
            <a:r>
              <a:rPr lang="en-US" sz="2800" dirty="0">
                <a:latin typeface="PT Sans" panose="020B0503020203020204" pitchFamily="34" charset="0"/>
              </a:rPr>
              <a:t>Lecture 14</a:t>
            </a:r>
          </a:p>
          <a:p>
            <a:r>
              <a:rPr lang="en-US" sz="2800" dirty="0">
                <a:latin typeface="PT Sans" panose="020B0503020203020204" pitchFamily="34" charset="0"/>
              </a:rPr>
              <a:t>Bio sensing 4</a:t>
            </a:r>
          </a:p>
          <a:p>
            <a:r>
              <a:rPr lang="en-US" sz="2800" dirty="0"/>
              <a:t>Yasser Khan</a:t>
            </a:r>
          </a:p>
          <a:p>
            <a:r>
              <a:rPr lang="en-US" sz="2800" dirty="0" err="1">
                <a:latin typeface="PT Sans" panose="020B0503020203020204" pitchFamily="34" charset="0"/>
              </a:rPr>
              <a:t>Rehan</a:t>
            </a:r>
            <a:r>
              <a:rPr lang="en-US" sz="2800" dirty="0">
                <a:latin typeface="PT Sans" panose="020B0503020203020204" pitchFamily="34" charset="0"/>
              </a:rPr>
              <a:t> Kapadia</a:t>
            </a:r>
          </a:p>
        </p:txBody>
      </p:sp>
      <p:pic>
        <p:nvPicPr>
          <p:cNvPr id="4" name="Picture 3">
            <a:extLst>
              <a:ext uri="{FF2B5EF4-FFF2-40B4-BE49-F238E27FC236}">
                <a16:creationId xmlns:a16="http://schemas.microsoft.com/office/drawing/2014/main" id="{13137F58-3BDB-9900-344F-8BB74F2623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0448" y="3429000"/>
            <a:ext cx="2743200" cy="1828800"/>
          </a:xfrm>
          <a:prstGeom prst="rect">
            <a:avLst/>
          </a:prstGeom>
        </p:spPr>
      </p:pic>
      <p:pic>
        <p:nvPicPr>
          <p:cNvPr id="5" name="Picture 4">
            <a:extLst>
              <a:ext uri="{FF2B5EF4-FFF2-40B4-BE49-F238E27FC236}">
                <a16:creationId xmlns:a16="http://schemas.microsoft.com/office/drawing/2014/main" id="{477EF9B0-86D8-D936-023F-276F55E40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514" y="3429000"/>
            <a:ext cx="2916780" cy="1838306"/>
          </a:xfrm>
          <a:prstGeom prst="rect">
            <a:avLst/>
          </a:prstGeom>
        </p:spPr>
      </p:pic>
    </p:spTree>
    <p:extLst>
      <p:ext uri="{BB962C8B-B14F-4D97-AF65-F5344CB8AC3E}">
        <p14:creationId xmlns:p14="http://schemas.microsoft.com/office/powerpoint/2010/main" val="350551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19DECC-4A05-4267-9E31-31690E5BCCDD}"/>
              </a:ext>
            </a:extLst>
          </p:cNvPr>
          <p:cNvSpPr>
            <a:spLocks noGrp="1"/>
          </p:cNvSpPr>
          <p:nvPr>
            <p:ph type="sldNum" sz="quarter" idx="4"/>
          </p:nvPr>
        </p:nvSpPr>
        <p:spPr>
          <a:xfrm>
            <a:off x="11676529" y="6492875"/>
            <a:ext cx="515471" cy="365125"/>
          </a:xfrm>
        </p:spPr>
        <p:txBody>
          <a:bodyPr/>
          <a:lstStyle/>
          <a:p>
            <a:fld id="{C4929C3B-27DB-4701-9AD5-57958A04CB2E}" type="slidenum">
              <a:rPr lang="en-US" smtClean="0"/>
              <a:pPr/>
              <a:t>10</a:t>
            </a:fld>
            <a:endParaRPr lang="en-US" dirty="0"/>
          </a:p>
        </p:txBody>
      </p:sp>
      <p:grpSp>
        <p:nvGrpSpPr>
          <p:cNvPr id="6" name="Group 5">
            <a:extLst>
              <a:ext uri="{FF2B5EF4-FFF2-40B4-BE49-F238E27FC236}">
                <a16:creationId xmlns:a16="http://schemas.microsoft.com/office/drawing/2014/main" id="{1168A2D4-23FA-43C6-93ED-C6E15EA83DF3}"/>
              </a:ext>
            </a:extLst>
          </p:cNvPr>
          <p:cNvGrpSpPr/>
          <p:nvPr/>
        </p:nvGrpSpPr>
        <p:grpSpPr>
          <a:xfrm>
            <a:off x="6876990" y="26357"/>
            <a:ext cx="3754081" cy="2305207"/>
            <a:chOff x="14263870" y="831022"/>
            <a:chExt cx="7637016" cy="4857727"/>
          </a:xfrm>
        </p:grpSpPr>
        <p:pic>
          <p:nvPicPr>
            <p:cNvPr id="7" name="Picture 6">
              <a:extLst>
                <a:ext uri="{FF2B5EF4-FFF2-40B4-BE49-F238E27FC236}">
                  <a16:creationId xmlns:a16="http://schemas.microsoft.com/office/drawing/2014/main" id="{E4475F09-3402-4881-A048-32579485A3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25" t="12552" r="12383"/>
            <a:stretch/>
          </p:blipFill>
          <p:spPr>
            <a:xfrm>
              <a:off x="16149340" y="866581"/>
              <a:ext cx="4051659" cy="4378420"/>
            </a:xfrm>
            <a:prstGeom prst="rect">
              <a:avLst/>
            </a:prstGeom>
          </p:spPr>
        </p:pic>
        <p:sp>
          <p:nvSpPr>
            <p:cNvPr id="8" name="Rectangle 7">
              <a:extLst>
                <a:ext uri="{FF2B5EF4-FFF2-40B4-BE49-F238E27FC236}">
                  <a16:creationId xmlns:a16="http://schemas.microsoft.com/office/drawing/2014/main" id="{2FB465F9-D620-4937-BAA7-B591A56250A3}"/>
                </a:ext>
              </a:extLst>
            </p:cNvPr>
            <p:cNvSpPr/>
            <p:nvPr/>
          </p:nvSpPr>
          <p:spPr>
            <a:xfrm>
              <a:off x="19691114" y="831022"/>
              <a:ext cx="2209772" cy="972859"/>
            </a:xfrm>
            <a:prstGeom prst="rect">
              <a:avLst/>
            </a:prstGeom>
            <a:ln>
              <a:noFill/>
            </a:ln>
          </p:spPr>
          <p:txBody>
            <a:bodyPr wrap="square">
              <a:spAutoFit/>
            </a:bodyPr>
            <a:lstStyle/>
            <a:p>
              <a:pPr algn="ctr"/>
              <a:r>
                <a:rPr lang="en-US" sz="1200" dirty="0">
                  <a:latin typeface="Arial" panose="020B0604020202020204" pitchFamily="34" charset="0"/>
                  <a:cs typeface="Arial" panose="020B0604020202020204" pitchFamily="34" charset="0"/>
                </a:rPr>
                <a:t>Reflectance probe</a:t>
              </a:r>
              <a:endParaRPr lang="en-US" sz="1200" baseline="-2500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07A1E06C-03CE-4AF5-9AD7-2333EAE8C4EF}"/>
                </a:ext>
              </a:extLst>
            </p:cNvPr>
            <p:cNvCxnSpPr>
              <a:cxnSpLocks/>
            </p:cNvCxnSpPr>
            <p:nvPr/>
          </p:nvCxnSpPr>
          <p:spPr>
            <a:xfrm flipH="1">
              <a:off x="18920628" y="997722"/>
              <a:ext cx="360276" cy="29104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1D80A15-A51C-475E-AA70-5B08C6067760}"/>
                </a:ext>
              </a:extLst>
            </p:cNvPr>
            <p:cNvSpPr/>
            <p:nvPr/>
          </p:nvSpPr>
          <p:spPr>
            <a:xfrm>
              <a:off x="16236030" y="2090137"/>
              <a:ext cx="1912606" cy="583715"/>
            </a:xfrm>
            <a:prstGeom prst="rect">
              <a:avLst/>
            </a:prstGeom>
            <a:ln>
              <a:noFill/>
            </a:ln>
          </p:spPr>
          <p:txBody>
            <a:bodyPr wrap="square">
              <a:spAutoFit/>
            </a:bodyPr>
            <a:lstStyle/>
            <a:p>
              <a:pPr algn="ctr"/>
              <a:r>
                <a:rPr lang="en-US" sz="1200" dirty="0">
                  <a:latin typeface="Arial" panose="020B0604020202020204" pitchFamily="34" charset="0"/>
                  <a:cs typeface="Arial" panose="020B0604020202020204" pitchFamily="34" charset="0"/>
                </a:rPr>
                <a:t>Facemask</a:t>
              </a:r>
              <a:endParaRPr lang="en-US" sz="1200" baseline="-25000" dirty="0">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03DAE0E2-7F42-4957-9216-12D7CCDA7C00}"/>
                </a:ext>
              </a:extLst>
            </p:cNvPr>
            <p:cNvCxnSpPr>
              <a:cxnSpLocks/>
            </p:cNvCxnSpPr>
            <p:nvPr/>
          </p:nvCxnSpPr>
          <p:spPr>
            <a:xfrm flipV="1">
              <a:off x="18025588" y="1983998"/>
              <a:ext cx="385854" cy="2272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A69F99-41B1-48D3-A4E3-981C2ADB284A}"/>
                </a:ext>
              </a:extLst>
            </p:cNvPr>
            <p:cNvCxnSpPr>
              <a:cxnSpLocks/>
            </p:cNvCxnSpPr>
            <p:nvPr/>
          </p:nvCxnSpPr>
          <p:spPr>
            <a:xfrm flipV="1">
              <a:off x="15968332" y="4503855"/>
              <a:ext cx="526516" cy="43825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0CD2CA2-1115-4276-B6D0-2B3B6C41A933}"/>
                </a:ext>
              </a:extLst>
            </p:cNvPr>
            <p:cNvSpPr/>
            <p:nvPr/>
          </p:nvSpPr>
          <p:spPr>
            <a:xfrm>
              <a:off x="14263870" y="4402791"/>
              <a:ext cx="1967720" cy="972859"/>
            </a:xfrm>
            <a:prstGeom prst="rect">
              <a:avLst/>
            </a:prstGeom>
            <a:ln>
              <a:noFill/>
            </a:ln>
          </p:spPr>
          <p:txBody>
            <a:bodyPr wrap="square">
              <a:spAutoFit/>
            </a:bodyPr>
            <a:lstStyle/>
            <a:p>
              <a:pPr algn="ctr"/>
              <a:r>
                <a:rPr lang="en-US" sz="1200" dirty="0">
                  <a:latin typeface="Arial" panose="020B0604020202020204" pitchFamily="34" charset="0"/>
                  <a:cs typeface="Arial" panose="020B0604020202020204" pitchFamily="34" charset="0"/>
                </a:rPr>
                <a:t>Altitude generator</a:t>
              </a:r>
              <a:endParaRPr lang="en-US" sz="1200" baseline="-25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27C8A1F-1FC0-4C3E-AC3A-85EF6855AFC0}"/>
                </a:ext>
              </a:extLst>
            </p:cNvPr>
            <p:cNvSpPr/>
            <p:nvPr/>
          </p:nvSpPr>
          <p:spPr>
            <a:xfrm>
              <a:off x="18713461" y="5105033"/>
              <a:ext cx="2975074" cy="583716"/>
            </a:xfrm>
            <a:prstGeom prst="rect">
              <a:avLst/>
            </a:prstGeom>
            <a:ln>
              <a:noFill/>
            </a:ln>
          </p:spPr>
          <p:txBody>
            <a:bodyPr wrap="square">
              <a:spAutoFit/>
            </a:bodyPr>
            <a:lstStyle/>
            <a:p>
              <a:pPr algn="ctr"/>
              <a:r>
                <a:rPr lang="en-US" sz="1200" dirty="0">
                  <a:latin typeface="Arial" panose="020B0604020202020204" pitchFamily="34" charset="0"/>
                  <a:cs typeface="Arial" panose="020B0604020202020204" pitchFamily="34" charset="0"/>
                </a:rPr>
                <a:t>Finger probe</a:t>
              </a:r>
              <a:endParaRPr lang="en-US" sz="1200" baseline="-25000" dirty="0">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875A4F95-2338-4859-9004-AF8364BCDD07}"/>
                </a:ext>
              </a:extLst>
            </p:cNvPr>
            <p:cNvCxnSpPr>
              <a:cxnSpLocks/>
            </p:cNvCxnSpPr>
            <p:nvPr/>
          </p:nvCxnSpPr>
          <p:spPr>
            <a:xfrm flipH="1" flipV="1">
              <a:off x="18475092" y="4942106"/>
              <a:ext cx="397619" cy="32585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066F986D-2DB7-4E79-B594-2175ECB18BE6}"/>
              </a:ext>
            </a:extLst>
          </p:cNvPr>
          <p:cNvSpPr/>
          <p:nvPr/>
        </p:nvSpPr>
        <p:spPr>
          <a:xfrm rot="16200000">
            <a:off x="-1898155" y="4374248"/>
            <a:ext cx="4962043" cy="369332"/>
          </a:xfrm>
          <a:prstGeom prst="rect">
            <a:avLst/>
          </a:prstGeom>
        </p:spPr>
        <p:txBody>
          <a:bodyPr wrap="square">
            <a:spAutoFit/>
          </a:bodyPr>
          <a:lstStyle/>
          <a:p>
            <a:pPr algn="ctr"/>
            <a:r>
              <a:rPr lang="en-US" dirty="0">
                <a:solidFill>
                  <a:srgbClr val="003262"/>
                </a:solidFill>
                <a:latin typeface="Segoe UI" panose="020B0502040204020203" pitchFamily="34" charset="0"/>
                <a:cs typeface="Segoe UI" panose="020B0502040204020203" pitchFamily="34" charset="0"/>
              </a:rPr>
              <a:t>Commercial finger probe – transmission</a:t>
            </a:r>
          </a:p>
        </p:txBody>
      </p:sp>
      <p:sp>
        <p:nvSpPr>
          <p:cNvPr id="17" name="Rectangle 16">
            <a:extLst>
              <a:ext uri="{FF2B5EF4-FFF2-40B4-BE49-F238E27FC236}">
                <a16:creationId xmlns:a16="http://schemas.microsoft.com/office/drawing/2014/main" id="{8D3D7CDA-BF59-48AE-94A6-F46081C668D4}"/>
              </a:ext>
            </a:extLst>
          </p:cNvPr>
          <p:cNvSpPr/>
          <p:nvPr/>
        </p:nvSpPr>
        <p:spPr>
          <a:xfrm rot="16200000">
            <a:off x="2483179" y="4285055"/>
            <a:ext cx="4962043" cy="369332"/>
          </a:xfrm>
          <a:prstGeom prst="rect">
            <a:avLst/>
          </a:prstGeom>
        </p:spPr>
        <p:txBody>
          <a:bodyPr wrap="square">
            <a:spAutoFit/>
          </a:bodyPr>
          <a:lstStyle/>
          <a:p>
            <a:pPr algn="ctr"/>
            <a:r>
              <a:rPr lang="en-US" dirty="0">
                <a:solidFill>
                  <a:srgbClr val="003262"/>
                </a:solidFill>
                <a:latin typeface="Segoe UI" panose="020B0502040204020203" pitchFamily="34" charset="0"/>
                <a:cs typeface="Segoe UI" panose="020B0502040204020203" pitchFamily="34" charset="0"/>
              </a:rPr>
              <a:t>Reflectance probe – forehead</a:t>
            </a:r>
          </a:p>
        </p:txBody>
      </p:sp>
      <p:sp>
        <p:nvSpPr>
          <p:cNvPr id="20" name="Title 1">
            <a:extLst>
              <a:ext uri="{FF2B5EF4-FFF2-40B4-BE49-F238E27FC236}">
                <a16:creationId xmlns:a16="http://schemas.microsoft.com/office/drawing/2014/main" id="{61731D53-D6F1-4AED-8153-E9081F6C9972}"/>
              </a:ext>
            </a:extLst>
          </p:cNvPr>
          <p:cNvSpPr txBox="1">
            <a:spLocks/>
          </p:cNvSpPr>
          <p:nvPr/>
        </p:nvSpPr>
        <p:spPr>
          <a:xfrm>
            <a:off x="0" y="53710"/>
            <a:ext cx="10515600" cy="920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FDB515"/>
                </a:solidFill>
                <a:latin typeface="Segoe UI" panose="020B0502040204020203" pitchFamily="34" charset="0"/>
                <a:ea typeface="Segoe UI" panose="020B0502040204020203" pitchFamily="34" charset="0"/>
                <a:cs typeface="Segoe UI" panose="020B0502040204020203" pitchFamily="34" charset="0"/>
              </a:defRPr>
            </a:lvl1pPr>
          </a:lstStyle>
          <a:p>
            <a:r>
              <a:rPr lang="en-US" sz="3600" dirty="0"/>
              <a:t>Simultaneous transmission and </a:t>
            </a:r>
          </a:p>
          <a:p>
            <a:r>
              <a:rPr lang="en-US" sz="3600" dirty="0"/>
              <a:t>reflection oximetry </a:t>
            </a:r>
          </a:p>
        </p:txBody>
      </p:sp>
      <p:sp>
        <p:nvSpPr>
          <p:cNvPr id="21" name="Content Placeholder 1">
            <a:extLst>
              <a:ext uri="{FF2B5EF4-FFF2-40B4-BE49-F238E27FC236}">
                <a16:creationId xmlns:a16="http://schemas.microsoft.com/office/drawing/2014/main" id="{F8075661-B725-4EA8-9A80-51BCF79DEA78}"/>
              </a:ext>
            </a:extLst>
          </p:cNvPr>
          <p:cNvSpPr>
            <a:spLocks noGrp="1"/>
          </p:cNvSpPr>
          <p:nvPr>
            <p:ph idx="1"/>
          </p:nvPr>
        </p:nvSpPr>
        <p:spPr>
          <a:xfrm>
            <a:off x="143016" y="1052586"/>
            <a:ext cx="7298936" cy="1335693"/>
          </a:xfrm>
        </p:spPr>
        <p:txBody>
          <a:bodyPr>
            <a:normAutofit/>
          </a:bodyPr>
          <a:lstStyle/>
          <a:p>
            <a:r>
              <a:rPr lang="en-US" sz="2000" dirty="0"/>
              <a:t>Oxygen intake of a volunteer was controlled using an altitude generator. Both transmission and reflection-mode data was collected using a commercial and the printed probe, respectively. </a:t>
            </a:r>
          </a:p>
          <a:p>
            <a:endParaRPr lang="en-US" sz="2000" dirty="0"/>
          </a:p>
          <a:p>
            <a:endParaRPr lang="en-US" sz="2000" dirty="0"/>
          </a:p>
          <a:p>
            <a:endParaRPr lang="en-US" sz="2000" dirty="0"/>
          </a:p>
        </p:txBody>
      </p:sp>
      <p:pic>
        <p:nvPicPr>
          <p:cNvPr id="23" name="Picture 22">
            <a:extLst>
              <a:ext uri="{FF2B5EF4-FFF2-40B4-BE49-F238E27FC236}">
                <a16:creationId xmlns:a16="http://schemas.microsoft.com/office/drawing/2014/main" id="{EE2B390C-7670-4920-855E-E3DCE74E67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53" y="2211554"/>
            <a:ext cx="3657600" cy="1486664"/>
          </a:xfrm>
          <a:prstGeom prst="rect">
            <a:avLst/>
          </a:prstGeom>
        </p:spPr>
      </p:pic>
      <p:pic>
        <p:nvPicPr>
          <p:cNvPr id="24" name="Picture 23">
            <a:extLst>
              <a:ext uri="{FF2B5EF4-FFF2-40B4-BE49-F238E27FC236}">
                <a16:creationId xmlns:a16="http://schemas.microsoft.com/office/drawing/2014/main" id="{E1F6ADD0-C67F-433E-BAA7-048EC94512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8187" y="2199785"/>
            <a:ext cx="3657600" cy="1491091"/>
          </a:xfrm>
          <a:prstGeom prst="rect">
            <a:avLst/>
          </a:prstGeom>
        </p:spPr>
      </p:pic>
      <p:pic>
        <p:nvPicPr>
          <p:cNvPr id="26" name="Picture 25">
            <a:extLst>
              <a:ext uri="{FF2B5EF4-FFF2-40B4-BE49-F238E27FC236}">
                <a16:creationId xmlns:a16="http://schemas.microsoft.com/office/drawing/2014/main" id="{36B9CD06-7B3E-48E8-87A5-5328C3B426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733" y="3713495"/>
            <a:ext cx="3657600" cy="3090795"/>
          </a:xfrm>
          <a:prstGeom prst="rect">
            <a:avLst/>
          </a:prstGeom>
        </p:spPr>
      </p:pic>
      <p:pic>
        <p:nvPicPr>
          <p:cNvPr id="27" name="Picture 26">
            <a:extLst>
              <a:ext uri="{FF2B5EF4-FFF2-40B4-BE49-F238E27FC236}">
                <a16:creationId xmlns:a16="http://schemas.microsoft.com/office/drawing/2014/main" id="{8B1C8644-6235-41FC-8FE9-8959173003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1061" y="3741291"/>
            <a:ext cx="3657600" cy="3035202"/>
          </a:xfrm>
          <a:prstGeom prst="rect">
            <a:avLst/>
          </a:prstGeom>
        </p:spPr>
      </p:pic>
      <p:cxnSp>
        <p:nvCxnSpPr>
          <p:cNvPr id="42" name="Straight Connector 41">
            <a:extLst>
              <a:ext uri="{FF2B5EF4-FFF2-40B4-BE49-F238E27FC236}">
                <a16:creationId xmlns:a16="http://schemas.microsoft.com/office/drawing/2014/main" id="{57EC82D1-E1CD-4F7E-8EF2-EDF2891D5075}"/>
              </a:ext>
            </a:extLst>
          </p:cNvPr>
          <p:cNvCxnSpPr>
            <a:cxnSpLocks/>
          </p:cNvCxnSpPr>
          <p:nvPr/>
        </p:nvCxnSpPr>
        <p:spPr>
          <a:xfrm flipH="1">
            <a:off x="1595535" y="3547247"/>
            <a:ext cx="1343608" cy="1940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2C04D93-1BFD-400E-8E78-1EA4EC6377EE}"/>
              </a:ext>
            </a:extLst>
          </p:cNvPr>
          <p:cNvCxnSpPr>
            <a:cxnSpLocks/>
          </p:cNvCxnSpPr>
          <p:nvPr/>
        </p:nvCxnSpPr>
        <p:spPr>
          <a:xfrm flipH="1">
            <a:off x="5908034" y="3547247"/>
            <a:ext cx="1369844" cy="1940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Content Placeholder 1">
            <a:extLst>
              <a:ext uri="{FF2B5EF4-FFF2-40B4-BE49-F238E27FC236}">
                <a16:creationId xmlns:a16="http://schemas.microsoft.com/office/drawing/2014/main" id="{68BAED73-AB20-4CAF-9729-783CE5B3A83C}"/>
              </a:ext>
            </a:extLst>
          </p:cNvPr>
          <p:cNvSpPr txBox="1">
            <a:spLocks/>
          </p:cNvSpPr>
          <p:nvPr/>
        </p:nvSpPr>
        <p:spPr>
          <a:xfrm>
            <a:off x="9060966" y="2921225"/>
            <a:ext cx="3070998" cy="2921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reflectance oximeter measures SpO2 on the forehead with 1.1 % mean error compared to commercial transmission-mode pulse oximeters, which falls within the 1-2 % error margin that is inherent to pulse oximetry.</a:t>
            </a:r>
          </a:p>
        </p:txBody>
      </p:sp>
    </p:spTree>
    <p:extLst>
      <p:ext uri="{BB962C8B-B14F-4D97-AF65-F5344CB8AC3E}">
        <p14:creationId xmlns:p14="http://schemas.microsoft.com/office/powerpoint/2010/main" val="413329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5880-1AF8-4021-98D4-C7A4E4A17122}"/>
              </a:ext>
            </a:extLst>
          </p:cNvPr>
          <p:cNvSpPr>
            <a:spLocks noGrp="1"/>
          </p:cNvSpPr>
          <p:nvPr>
            <p:ph type="title"/>
          </p:nvPr>
        </p:nvSpPr>
        <p:spPr>
          <a:xfrm>
            <a:off x="0" y="1"/>
            <a:ext cx="10515600" cy="712098"/>
          </a:xfrm>
        </p:spPr>
        <p:txBody>
          <a:bodyPr>
            <a:normAutofit/>
          </a:bodyPr>
          <a:lstStyle/>
          <a:p>
            <a:r>
              <a:rPr lang="en-US" sz="3600" dirty="0"/>
              <a:t>Printed oximeter array</a:t>
            </a:r>
          </a:p>
        </p:txBody>
      </p:sp>
      <p:sp>
        <p:nvSpPr>
          <p:cNvPr id="4" name="Slide Number Placeholder 3">
            <a:extLst>
              <a:ext uri="{FF2B5EF4-FFF2-40B4-BE49-F238E27FC236}">
                <a16:creationId xmlns:a16="http://schemas.microsoft.com/office/drawing/2014/main" id="{C3241A6E-3F85-42A0-95FE-EF5C3632B43C}"/>
              </a:ext>
            </a:extLst>
          </p:cNvPr>
          <p:cNvSpPr>
            <a:spLocks noGrp="1"/>
          </p:cNvSpPr>
          <p:nvPr>
            <p:ph type="sldNum" sz="quarter" idx="4"/>
          </p:nvPr>
        </p:nvSpPr>
        <p:spPr/>
        <p:txBody>
          <a:bodyPr/>
          <a:lstStyle/>
          <a:p>
            <a:fld id="{C4929C3B-27DB-4701-9AD5-57958A04CB2E}" type="slidenum">
              <a:rPr lang="en-US" smtClean="0"/>
              <a:pPr/>
              <a:t>11</a:t>
            </a:fld>
            <a:endParaRPr lang="en-US" dirty="0"/>
          </a:p>
        </p:txBody>
      </p:sp>
      <p:sp>
        <p:nvSpPr>
          <p:cNvPr id="10" name="Content Placeholder 1">
            <a:extLst>
              <a:ext uri="{FF2B5EF4-FFF2-40B4-BE49-F238E27FC236}">
                <a16:creationId xmlns:a16="http://schemas.microsoft.com/office/drawing/2014/main" id="{D2A4750C-308F-48EC-BFCC-BEA990900012}"/>
              </a:ext>
            </a:extLst>
          </p:cNvPr>
          <p:cNvSpPr>
            <a:spLocks noGrp="1"/>
          </p:cNvSpPr>
          <p:nvPr>
            <p:ph idx="1"/>
          </p:nvPr>
        </p:nvSpPr>
        <p:spPr>
          <a:xfrm>
            <a:off x="234620" y="4643228"/>
            <a:ext cx="11283970" cy="1066701"/>
          </a:xfrm>
        </p:spPr>
        <p:txBody>
          <a:bodyPr>
            <a:normAutofit/>
          </a:bodyPr>
          <a:lstStyle/>
          <a:p>
            <a:r>
              <a:rPr lang="en-US" sz="2000" dirty="0"/>
              <a:t>Surgeons use skin flaps and grafts to reconstruct damaged skin. </a:t>
            </a:r>
          </a:p>
          <a:p>
            <a:r>
              <a:rPr lang="en-US" sz="2000" dirty="0"/>
              <a:t>If blood supply to the flap or graft is compromised an oxygenation mapping device can be used to detect the insufficient oxygen supply. </a:t>
            </a:r>
          </a:p>
          <a:p>
            <a:endParaRPr lang="en-US" sz="2000" dirty="0"/>
          </a:p>
        </p:txBody>
      </p:sp>
      <p:sp>
        <p:nvSpPr>
          <p:cNvPr id="3" name="Rectangle 2">
            <a:extLst>
              <a:ext uri="{FF2B5EF4-FFF2-40B4-BE49-F238E27FC236}">
                <a16:creationId xmlns:a16="http://schemas.microsoft.com/office/drawing/2014/main" id="{0F7CD563-B1D2-418B-AF6E-0A75E09C517C}"/>
              </a:ext>
            </a:extLst>
          </p:cNvPr>
          <p:cNvSpPr/>
          <p:nvPr/>
        </p:nvSpPr>
        <p:spPr>
          <a:xfrm>
            <a:off x="234620" y="5709929"/>
            <a:ext cx="10515599" cy="707886"/>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3262"/>
                </a:solidFill>
                <a:latin typeface="Segoe UI" panose="020B0502040204020203" pitchFamily="34" charset="0"/>
                <a:cs typeface="Segoe UI" panose="020B0502040204020203" pitchFamily="34" charset="0"/>
              </a:rPr>
              <a:t>An array of oximeters provide 2D oxygenation mapping capability, and is promising for mapping oxygenation in tissues, wounds, pressure ulcers, or transplanted organs.</a:t>
            </a:r>
          </a:p>
        </p:txBody>
      </p:sp>
      <p:pic>
        <p:nvPicPr>
          <p:cNvPr id="8" name="Picture 7">
            <a:extLst>
              <a:ext uri="{FF2B5EF4-FFF2-40B4-BE49-F238E27FC236}">
                <a16:creationId xmlns:a16="http://schemas.microsoft.com/office/drawing/2014/main" id="{79370BA0-F53D-41C4-B7B5-E5D275CDA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96" y="748654"/>
            <a:ext cx="5182323" cy="3572374"/>
          </a:xfrm>
          <a:prstGeom prst="rect">
            <a:avLst/>
          </a:prstGeom>
        </p:spPr>
      </p:pic>
      <p:pic>
        <p:nvPicPr>
          <p:cNvPr id="12" name="Picture 11">
            <a:extLst>
              <a:ext uri="{FF2B5EF4-FFF2-40B4-BE49-F238E27FC236}">
                <a16:creationId xmlns:a16="http://schemas.microsoft.com/office/drawing/2014/main" id="{891740D6-72ED-4145-A54C-FB7B7BF51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254" y="843917"/>
            <a:ext cx="4953691" cy="3381847"/>
          </a:xfrm>
          <a:prstGeom prst="rect">
            <a:avLst/>
          </a:prstGeom>
        </p:spPr>
      </p:pic>
    </p:spTree>
    <p:extLst>
      <p:ext uri="{BB962C8B-B14F-4D97-AF65-F5344CB8AC3E}">
        <p14:creationId xmlns:p14="http://schemas.microsoft.com/office/powerpoint/2010/main" val="15000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077855" cy="650195"/>
          </a:xfrm>
        </p:spPr>
        <p:txBody>
          <a:bodyPr>
            <a:normAutofit/>
          </a:bodyPr>
          <a:lstStyle/>
          <a:p>
            <a:r>
              <a:rPr lang="en-US" sz="3600" dirty="0"/>
              <a:t>Oximeter array fabrication</a:t>
            </a:r>
          </a:p>
        </p:txBody>
      </p:sp>
      <p:sp>
        <p:nvSpPr>
          <p:cNvPr id="4" name="Slide Number Placeholder 3"/>
          <p:cNvSpPr>
            <a:spLocks noGrp="1"/>
          </p:cNvSpPr>
          <p:nvPr>
            <p:ph type="sldNum" sz="quarter" idx="4"/>
          </p:nvPr>
        </p:nvSpPr>
        <p:spPr/>
        <p:txBody>
          <a:bodyPr/>
          <a:lstStyle/>
          <a:p>
            <a:fld id="{C4929C3B-27DB-4701-9AD5-57958A04CB2E}" type="slidenum">
              <a:rPr lang="en-US" smtClean="0"/>
              <a:pPr/>
              <a:t>12</a:t>
            </a:fld>
            <a:endParaRPr lang="en-US" dirty="0"/>
          </a:p>
        </p:txBody>
      </p:sp>
      <p:sp>
        <p:nvSpPr>
          <p:cNvPr id="7" name="Content Placeholder 1">
            <a:extLst>
              <a:ext uri="{FF2B5EF4-FFF2-40B4-BE49-F238E27FC236}">
                <a16:creationId xmlns:a16="http://schemas.microsoft.com/office/drawing/2014/main" id="{458C8345-377F-4F68-83B3-6C6E1A313874}"/>
              </a:ext>
            </a:extLst>
          </p:cNvPr>
          <p:cNvSpPr>
            <a:spLocks noGrp="1"/>
          </p:cNvSpPr>
          <p:nvPr>
            <p:ph idx="1"/>
          </p:nvPr>
        </p:nvSpPr>
        <p:spPr>
          <a:xfrm>
            <a:off x="1659" y="5733033"/>
            <a:ext cx="7670005" cy="1235393"/>
          </a:xfrm>
        </p:spPr>
        <p:txBody>
          <a:bodyPr>
            <a:normAutofit/>
          </a:bodyPr>
          <a:lstStyle/>
          <a:p>
            <a:r>
              <a:rPr lang="en-US" sz="2000" dirty="0"/>
              <a:t>A series of surface energy pattering, blade coating, and screen printing steps are utilized to fabricate the array. </a:t>
            </a:r>
          </a:p>
          <a:p>
            <a:endParaRPr lang="en-US" sz="2000" dirty="0"/>
          </a:p>
          <a:p>
            <a:endParaRPr lang="en-US" sz="2000" dirty="0"/>
          </a:p>
          <a:p>
            <a:endParaRPr lang="en-US" sz="2000" dirty="0"/>
          </a:p>
        </p:txBody>
      </p:sp>
      <p:pic>
        <p:nvPicPr>
          <p:cNvPr id="6" name="Picture 5">
            <a:extLst>
              <a:ext uri="{FF2B5EF4-FFF2-40B4-BE49-F238E27FC236}">
                <a16:creationId xmlns:a16="http://schemas.microsoft.com/office/drawing/2014/main" id="{6DEBD54C-FCC2-4AF7-8908-611D5D9C68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521" t="10054" r="30110" b="17880"/>
          <a:stretch/>
        </p:blipFill>
        <p:spPr>
          <a:xfrm>
            <a:off x="7673325" y="656291"/>
            <a:ext cx="3661263" cy="2775778"/>
          </a:xfrm>
          <a:prstGeom prst="rect">
            <a:avLst/>
          </a:prstGeom>
        </p:spPr>
      </p:pic>
      <p:pic>
        <p:nvPicPr>
          <p:cNvPr id="8" name="Picture 7">
            <a:extLst>
              <a:ext uri="{FF2B5EF4-FFF2-40B4-BE49-F238E27FC236}">
                <a16:creationId xmlns:a16="http://schemas.microsoft.com/office/drawing/2014/main" id="{A0412F8C-3FFF-4C51-86EC-F6C873BCA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53" t="21250" r="24480" b="16250"/>
          <a:stretch/>
        </p:blipFill>
        <p:spPr>
          <a:xfrm>
            <a:off x="7673325" y="3713178"/>
            <a:ext cx="3661263" cy="2816356"/>
          </a:xfrm>
          <a:prstGeom prst="rect">
            <a:avLst/>
          </a:prstGeom>
        </p:spPr>
      </p:pic>
      <p:sp>
        <p:nvSpPr>
          <p:cNvPr id="9" name="TextBox 8">
            <a:extLst>
              <a:ext uri="{FF2B5EF4-FFF2-40B4-BE49-F238E27FC236}">
                <a16:creationId xmlns:a16="http://schemas.microsoft.com/office/drawing/2014/main" id="{6AE53CDD-D75C-4ACE-88B0-F43459F73F50}"/>
              </a:ext>
            </a:extLst>
          </p:cNvPr>
          <p:cNvSpPr txBox="1"/>
          <p:nvPr/>
        </p:nvSpPr>
        <p:spPr>
          <a:xfrm>
            <a:off x="8517836" y="3416447"/>
            <a:ext cx="1795516" cy="369332"/>
          </a:xfrm>
          <a:prstGeom prst="rect">
            <a:avLst/>
          </a:prstGeom>
          <a:noFill/>
        </p:spPr>
        <p:txBody>
          <a:bodyPr wrap="square" rtlCol="0">
            <a:spAutoFit/>
          </a:bodyPr>
          <a:lstStyle/>
          <a:p>
            <a:pPr algn="ctr"/>
            <a:r>
              <a:rPr lang="en-US" dirty="0">
                <a:solidFill>
                  <a:srgbClr val="003262"/>
                </a:solidFill>
                <a:latin typeface="Segoe UI" panose="020B0502040204020203" pitchFamily="34" charset="0"/>
                <a:cs typeface="Segoe UI" panose="020B0502040204020203" pitchFamily="34" charset="0"/>
              </a:rPr>
              <a:t>OPD array</a:t>
            </a:r>
          </a:p>
        </p:txBody>
      </p:sp>
      <p:sp>
        <p:nvSpPr>
          <p:cNvPr id="10" name="TextBox 9">
            <a:extLst>
              <a:ext uri="{FF2B5EF4-FFF2-40B4-BE49-F238E27FC236}">
                <a16:creationId xmlns:a16="http://schemas.microsoft.com/office/drawing/2014/main" id="{3BD9A219-FA6B-452C-80FF-5450B75238BA}"/>
              </a:ext>
            </a:extLst>
          </p:cNvPr>
          <p:cNvSpPr txBox="1"/>
          <p:nvPr/>
        </p:nvSpPr>
        <p:spPr>
          <a:xfrm>
            <a:off x="7746326" y="6488668"/>
            <a:ext cx="3588262" cy="369332"/>
          </a:xfrm>
          <a:prstGeom prst="rect">
            <a:avLst/>
          </a:prstGeom>
          <a:noFill/>
        </p:spPr>
        <p:txBody>
          <a:bodyPr wrap="square" rtlCol="0">
            <a:spAutoFit/>
          </a:bodyPr>
          <a:lstStyle/>
          <a:p>
            <a:pPr algn="ctr"/>
            <a:r>
              <a:rPr lang="en-US" dirty="0">
                <a:solidFill>
                  <a:srgbClr val="003262"/>
                </a:solidFill>
                <a:latin typeface="Segoe UI" panose="020B0502040204020203" pitchFamily="34" charset="0"/>
                <a:cs typeface="Segoe UI" panose="020B0502040204020203" pitchFamily="34" charset="0"/>
              </a:rPr>
              <a:t>Red and NIR OLED array</a:t>
            </a:r>
          </a:p>
        </p:txBody>
      </p:sp>
      <p:pic>
        <p:nvPicPr>
          <p:cNvPr id="12" name="Picture 11">
            <a:extLst>
              <a:ext uri="{FF2B5EF4-FFF2-40B4-BE49-F238E27FC236}">
                <a16:creationId xmlns:a16="http://schemas.microsoft.com/office/drawing/2014/main" id="{5F79D6A6-2337-49BE-BC13-2A7F7FFA6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13" y="835071"/>
            <a:ext cx="7467296" cy="4713087"/>
          </a:xfrm>
          <a:prstGeom prst="rect">
            <a:avLst/>
          </a:prstGeom>
        </p:spPr>
      </p:pic>
    </p:spTree>
    <p:extLst>
      <p:ext uri="{BB962C8B-B14F-4D97-AF65-F5344CB8AC3E}">
        <p14:creationId xmlns:p14="http://schemas.microsoft.com/office/powerpoint/2010/main" val="317905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5853E6-27D7-47B6-A9B9-09EBDD4C5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357" y="697298"/>
            <a:ext cx="6000750" cy="2772643"/>
          </a:xfrm>
          <a:prstGeom prst="rect">
            <a:avLst/>
          </a:prstGeom>
        </p:spPr>
      </p:pic>
      <p:sp>
        <p:nvSpPr>
          <p:cNvPr id="2" name="Title 1"/>
          <p:cNvSpPr>
            <a:spLocks noGrp="1"/>
          </p:cNvSpPr>
          <p:nvPr>
            <p:ph type="title"/>
          </p:nvPr>
        </p:nvSpPr>
        <p:spPr>
          <a:xfrm>
            <a:off x="0" y="0"/>
            <a:ext cx="10077855" cy="875489"/>
          </a:xfrm>
        </p:spPr>
        <p:txBody>
          <a:bodyPr/>
          <a:lstStyle/>
          <a:p>
            <a:r>
              <a:rPr lang="en-US" dirty="0"/>
              <a:t>Printed Oximeter Array</a:t>
            </a:r>
          </a:p>
        </p:txBody>
      </p:sp>
      <p:sp>
        <p:nvSpPr>
          <p:cNvPr id="4" name="Slide Number Placeholder 3"/>
          <p:cNvSpPr>
            <a:spLocks noGrp="1"/>
          </p:cNvSpPr>
          <p:nvPr>
            <p:ph type="sldNum" sz="quarter" idx="4"/>
          </p:nvPr>
        </p:nvSpPr>
        <p:spPr/>
        <p:txBody>
          <a:bodyPr/>
          <a:lstStyle/>
          <a:p>
            <a:fld id="{C4929C3B-27DB-4701-9AD5-57958A04CB2E}" type="slidenum">
              <a:rPr lang="en-US" smtClean="0"/>
              <a:pPr/>
              <a:t>13</a:t>
            </a:fld>
            <a:endParaRPr lang="en-US" dirty="0"/>
          </a:p>
        </p:txBody>
      </p:sp>
      <p:pic>
        <p:nvPicPr>
          <p:cNvPr id="3" name="MVI_3636">
            <a:hlinkClick r:id="" action="ppaction://media"/>
            <a:extLst>
              <a:ext uri="{FF2B5EF4-FFF2-40B4-BE49-F238E27FC236}">
                <a16:creationId xmlns:a16="http://schemas.microsoft.com/office/drawing/2014/main" id="{6E57674C-E97C-4857-AE5E-5EC12108A6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460" y="891391"/>
            <a:ext cx="5061817" cy="2847272"/>
          </a:xfrm>
          <a:prstGeom prst="rect">
            <a:avLst/>
          </a:prstGeom>
        </p:spPr>
      </p:pic>
      <p:sp>
        <p:nvSpPr>
          <p:cNvPr id="9" name="TextBox 8">
            <a:extLst>
              <a:ext uri="{FF2B5EF4-FFF2-40B4-BE49-F238E27FC236}">
                <a16:creationId xmlns:a16="http://schemas.microsoft.com/office/drawing/2014/main" id="{98F2A873-B9DF-4D9A-8976-320793E34454}"/>
              </a:ext>
            </a:extLst>
          </p:cNvPr>
          <p:cNvSpPr txBox="1"/>
          <p:nvPr/>
        </p:nvSpPr>
        <p:spPr>
          <a:xfrm>
            <a:off x="723883" y="3799169"/>
            <a:ext cx="3588262" cy="369332"/>
          </a:xfrm>
          <a:prstGeom prst="rect">
            <a:avLst/>
          </a:prstGeom>
          <a:noFill/>
        </p:spPr>
        <p:txBody>
          <a:bodyPr wrap="square" rtlCol="0">
            <a:spAutoFit/>
          </a:bodyPr>
          <a:lstStyle/>
          <a:p>
            <a:pPr algn="ctr"/>
            <a:r>
              <a:rPr lang="en-US" dirty="0">
                <a:solidFill>
                  <a:srgbClr val="003262"/>
                </a:solidFill>
                <a:latin typeface="Segoe UI" panose="020B0502040204020203" pitchFamily="34" charset="0"/>
                <a:cs typeface="Segoe UI" panose="020B0502040204020203" pitchFamily="34" charset="0"/>
              </a:rPr>
              <a:t>OLED array – switching pixels</a:t>
            </a:r>
          </a:p>
        </p:txBody>
      </p:sp>
      <p:pic>
        <p:nvPicPr>
          <p:cNvPr id="10" name="Picture 9">
            <a:extLst>
              <a:ext uri="{FF2B5EF4-FFF2-40B4-BE49-F238E27FC236}">
                <a16:creationId xmlns:a16="http://schemas.microsoft.com/office/drawing/2014/main" id="{E3779712-EBD0-4EB8-B792-E7EB200C6E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9348" y="3722761"/>
            <a:ext cx="5803594" cy="2296187"/>
          </a:xfrm>
          <a:prstGeom prst="rect">
            <a:avLst/>
          </a:prstGeom>
        </p:spPr>
      </p:pic>
      <p:sp>
        <p:nvSpPr>
          <p:cNvPr id="11" name="Rectangle 10">
            <a:extLst>
              <a:ext uri="{FF2B5EF4-FFF2-40B4-BE49-F238E27FC236}">
                <a16:creationId xmlns:a16="http://schemas.microsoft.com/office/drawing/2014/main" id="{73CACA6F-A975-438B-9AD9-8EDBD2C6B7F3}"/>
              </a:ext>
            </a:extLst>
          </p:cNvPr>
          <p:cNvSpPr/>
          <p:nvPr/>
        </p:nvSpPr>
        <p:spPr>
          <a:xfrm>
            <a:off x="216460" y="4257558"/>
            <a:ext cx="5061817"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Each pixel of the array (one red and one NIR OLED, and two OPDs) is connected to an analog front end (AFE) using multiplexers (MUXs), for both single pixel and array operation using the control electronics. The AFE drives the OLEDs and reads out the OPD signal. </a:t>
            </a:r>
          </a:p>
        </p:txBody>
      </p:sp>
    </p:spTree>
    <p:extLst>
      <p:ext uri="{BB962C8B-B14F-4D97-AF65-F5344CB8AC3E}">
        <p14:creationId xmlns:p14="http://schemas.microsoft.com/office/powerpoint/2010/main" val="209164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0BB0D1-7CE2-422D-8C56-50425DF30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122" y="643111"/>
            <a:ext cx="8249801" cy="5401429"/>
          </a:xfrm>
          <a:prstGeom prst="rect">
            <a:avLst/>
          </a:prstGeom>
        </p:spPr>
      </p:pic>
      <p:sp>
        <p:nvSpPr>
          <p:cNvPr id="2" name="Title 1"/>
          <p:cNvSpPr>
            <a:spLocks noGrp="1"/>
          </p:cNvSpPr>
          <p:nvPr>
            <p:ph type="title"/>
          </p:nvPr>
        </p:nvSpPr>
        <p:spPr>
          <a:xfrm>
            <a:off x="0" y="1"/>
            <a:ext cx="10495280" cy="629920"/>
          </a:xfrm>
        </p:spPr>
        <p:txBody>
          <a:bodyPr>
            <a:normAutofit/>
          </a:bodyPr>
          <a:lstStyle/>
          <a:p>
            <a:r>
              <a:rPr lang="en-US" sz="3600" dirty="0"/>
              <a:t>Oximetry under pressure cuff induced ischemia</a:t>
            </a:r>
          </a:p>
        </p:txBody>
      </p:sp>
      <p:sp>
        <p:nvSpPr>
          <p:cNvPr id="4" name="Slide Number Placeholder 3"/>
          <p:cNvSpPr>
            <a:spLocks noGrp="1"/>
          </p:cNvSpPr>
          <p:nvPr>
            <p:ph type="sldNum" sz="quarter" idx="4"/>
          </p:nvPr>
        </p:nvSpPr>
        <p:spPr/>
        <p:txBody>
          <a:bodyPr/>
          <a:lstStyle/>
          <a:p>
            <a:fld id="{C4929C3B-27DB-4701-9AD5-57958A04CB2E}" type="slidenum">
              <a:rPr lang="en-US" smtClean="0"/>
              <a:pPr/>
              <a:t>14</a:t>
            </a:fld>
            <a:endParaRPr lang="en-US" dirty="0"/>
          </a:p>
        </p:txBody>
      </p:sp>
      <p:sp>
        <p:nvSpPr>
          <p:cNvPr id="15" name="Rectangle 14">
            <a:extLst>
              <a:ext uri="{FF2B5EF4-FFF2-40B4-BE49-F238E27FC236}">
                <a16:creationId xmlns:a16="http://schemas.microsoft.com/office/drawing/2014/main" id="{E8CB5C71-A602-48BB-B022-2F4C4C8F3659}"/>
              </a:ext>
            </a:extLst>
          </p:cNvPr>
          <p:cNvSpPr/>
          <p:nvPr/>
        </p:nvSpPr>
        <p:spPr>
          <a:xfrm>
            <a:off x="285344" y="3808012"/>
            <a:ext cx="3121222" cy="2585323"/>
          </a:xfrm>
          <a:prstGeom prst="rect">
            <a:avLst/>
          </a:prstGeom>
        </p:spPr>
        <p:txBody>
          <a:bodyPr wrap="square">
            <a:spAutoFit/>
          </a:bodyPr>
          <a:lstStyle/>
          <a:p>
            <a:r>
              <a:rPr lang="en-US" dirty="0">
                <a:solidFill>
                  <a:srgbClr val="003262"/>
                </a:solidFill>
                <a:latin typeface="Segoe UI" panose="020B0502040204020203" pitchFamily="34" charset="0"/>
                <a:cs typeface="Segoe UI" panose="020B0502040204020203" pitchFamily="34" charset="0"/>
              </a:rPr>
              <a:t>Due to low perfusion,</a:t>
            </a:r>
          </a:p>
          <a:p>
            <a:r>
              <a:rPr lang="en-US" dirty="0">
                <a:solidFill>
                  <a:srgbClr val="003262"/>
                </a:solidFill>
                <a:latin typeface="Segoe UI" panose="020B0502040204020203" pitchFamily="34" charset="0"/>
                <a:cs typeface="Segoe UI" panose="020B0502040204020203" pitchFamily="34" charset="0"/>
              </a:rPr>
              <a:t>or places on the body that have a low pulsatile signal,</a:t>
            </a:r>
          </a:p>
          <a:p>
            <a:r>
              <a:rPr lang="en-US" dirty="0">
                <a:solidFill>
                  <a:srgbClr val="003262"/>
                </a:solidFill>
                <a:latin typeface="Segoe UI" panose="020B0502040204020203" pitchFamily="34" charset="0"/>
                <a:cs typeface="Segoe UI" panose="020B0502040204020203" pitchFamily="34" charset="0"/>
              </a:rPr>
              <a:t>or to monitor oxygenation for tissue damage and injury</a:t>
            </a:r>
          </a:p>
          <a:p>
            <a:r>
              <a:rPr lang="en-US" dirty="0">
                <a:solidFill>
                  <a:srgbClr val="003262"/>
                </a:solidFill>
                <a:latin typeface="Segoe UI" panose="020B0502040204020203" pitchFamily="34" charset="0"/>
                <a:cs typeface="Segoe UI" panose="020B0502040204020203" pitchFamily="34" charset="0"/>
              </a:rPr>
              <a:t>susceptibility, a modified oximetry model is required. </a:t>
            </a:r>
          </a:p>
          <a:p>
            <a:endParaRPr lang="en-US" dirty="0">
              <a:solidFill>
                <a:srgbClr val="003262"/>
              </a:solidFill>
              <a:latin typeface="Segoe UI" panose="020B0502040204020203" pitchFamily="34" charset="0"/>
              <a:cs typeface="Segoe UI" panose="020B0502040204020203" pitchFamily="34" charset="0"/>
            </a:endParaRPr>
          </a:p>
          <a:p>
            <a:endParaRPr lang="en-US" dirty="0">
              <a:solidFill>
                <a:srgbClr val="003262"/>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92D50BC-701F-4D94-9C8F-C0B3A6EB4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77" y="1407067"/>
            <a:ext cx="3307757" cy="2201895"/>
          </a:xfrm>
          <a:prstGeom prst="rect">
            <a:avLst/>
          </a:prstGeom>
        </p:spPr>
      </p:pic>
      <p:sp>
        <p:nvSpPr>
          <p:cNvPr id="8" name="Rectangle 7">
            <a:extLst>
              <a:ext uri="{FF2B5EF4-FFF2-40B4-BE49-F238E27FC236}">
                <a16:creationId xmlns:a16="http://schemas.microsoft.com/office/drawing/2014/main" id="{FE9C485E-06CF-43D7-B2DB-47ACA875A756}"/>
              </a:ext>
            </a:extLst>
          </p:cNvPr>
          <p:cNvSpPr/>
          <p:nvPr/>
        </p:nvSpPr>
        <p:spPr>
          <a:xfrm>
            <a:off x="4735831" y="5911409"/>
            <a:ext cx="2797828" cy="646331"/>
          </a:xfrm>
          <a:prstGeom prst="rect">
            <a:avLst/>
          </a:prstGeom>
        </p:spPr>
        <p:txBody>
          <a:bodyPr wrap="square">
            <a:spAutoFit/>
          </a:bodyPr>
          <a:lstStyle/>
          <a:p>
            <a:pPr algn="ctr"/>
            <a:r>
              <a:rPr lang="en-US" dirty="0">
                <a:solidFill>
                  <a:srgbClr val="003262"/>
                </a:solidFill>
                <a:latin typeface="Segoe UI" panose="020B0502040204020203" pitchFamily="34" charset="0"/>
                <a:cs typeface="Segoe UI" panose="020B0502040204020203" pitchFamily="34" charset="0"/>
              </a:rPr>
              <a:t>Pulsatile signal present – pulse oximetry viable</a:t>
            </a:r>
          </a:p>
        </p:txBody>
      </p:sp>
      <p:sp>
        <p:nvSpPr>
          <p:cNvPr id="9" name="Rectangle 8">
            <a:extLst>
              <a:ext uri="{FF2B5EF4-FFF2-40B4-BE49-F238E27FC236}">
                <a16:creationId xmlns:a16="http://schemas.microsoft.com/office/drawing/2014/main" id="{776E8CC2-33A5-4271-8BA3-A1D29D6C985C}"/>
              </a:ext>
            </a:extLst>
          </p:cNvPr>
          <p:cNvSpPr/>
          <p:nvPr/>
        </p:nvSpPr>
        <p:spPr>
          <a:xfrm>
            <a:off x="8706923" y="5853235"/>
            <a:ext cx="2797828" cy="646331"/>
          </a:xfrm>
          <a:prstGeom prst="rect">
            <a:avLst/>
          </a:prstGeom>
        </p:spPr>
        <p:txBody>
          <a:bodyPr wrap="square">
            <a:spAutoFit/>
          </a:bodyPr>
          <a:lstStyle/>
          <a:p>
            <a:pPr algn="ctr"/>
            <a:r>
              <a:rPr lang="en-US" dirty="0">
                <a:solidFill>
                  <a:srgbClr val="003262"/>
                </a:solidFill>
                <a:latin typeface="Segoe UI" panose="020B0502040204020203" pitchFamily="34" charset="0"/>
                <a:cs typeface="Segoe UI" panose="020B0502040204020203" pitchFamily="34" charset="0"/>
              </a:rPr>
              <a:t>Pulsatile signal absent – pulse oximetry not viable</a:t>
            </a:r>
          </a:p>
        </p:txBody>
      </p:sp>
    </p:spTree>
    <p:extLst>
      <p:ext uri="{BB962C8B-B14F-4D97-AF65-F5344CB8AC3E}">
        <p14:creationId xmlns:p14="http://schemas.microsoft.com/office/powerpoint/2010/main" val="3794020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05440" cy="611097"/>
          </a:xfrm>
        </p:spPr>
        <p:txBody>
          <a:bodyPr>
            <a:normAutofit/>
          </a:bodyPr>
          <a:lstStyle/>
          <a:p>
            <a:r>
              <a:rPr lang="en-US" sz="3400" dirty="0"/>
              <a:t>Reflection oximetry in the absence of pulsatile signal</a:t>
            </a:r>
          </a:p>
        </p:txBody>
      </p:sp>
      <p:sp>
        <p:nvSpPr>
          <p:cNvPr id="4" name="Slide Number Placeholder 3"/>
          <p:cNvSpPr>
            <a:spLocks noGrp="1"/>
          </p:cNvSpPr>
          <p:nvPr>
            <p:ph type="sldNum" sz="quarter" idx="4"/>
          </p:nvPr>
        </p:nvSpPr>
        <p:spPr/>
        <p:txBody>
          <a:bodyPr/>
          <a:lstStyle/>
          <a:p>
            <a:fld id="{C4929C3B-27DB-4701-9AD5-57958A04CB2E}" type="slidenum">
              <a:rPr lang="en-US" smtClean="0"/>
              <a:pPr/>
              <a:t>15</a:t>
            </a:fld>
            <a:endParaRPr lang="en-US" dirty="0"/>
          </a:p>
        </p:txBody>
      </p:sp>
      <p:sp>
        <p:nvSpPr>
          <p:cNvPr id="6" name="Rectangle 5"/>
          <p:cNvSpPr/>
          <p:nvPr/>
        </p:nvSpPr>
        <p:spPr>
          <a:xfrm>
            <a:off x="5252720" y="1530440"/>
            <a:ext cx="6064739" cy="1754326"/>
          </a:xfrm>
          <a:prstGeom prst="rect">
            <a:avLst/>
          </a:prstGeom>
        </p:spPr>
        <p:txBody>
          <a:bodyPr wrap="square">
            <a:spAutoFit/>
          </a:bodyPr>
          <a:lstStyle/>
          <a:p>
            <a:r>
              <a:rPr lang="en-US" dirty="0">
                <a:solidFill>
                  <a:srgbClr val="003262"/>
                </a:solidFill>
                <a:latin typeface="Segoe UI" panose="020B0502040204020203" pitchFamily="34" charset="0"/>
                <a:cs typeface="Segoe UI" panose="020B0502040204020203" pitchFamily="34" charset="0"/>
              </a:rPr>
              <a:t>Where I(λ) is the measured diffuse reflected light intensity, I</a:t>
            </a:r>
            <a:r>
              <a:rPr lang="en-US" sz="800" dirty="0">
                <a:solidFill>
                  <a:srgbClr val="003262"/>
                </a:solidFill>
                <a:latin typeface="Segoe UI" panose="020B0502040204020203" pitchFamily="34" charset="0"/>
                <a:cs typeface="Segoe UI" panose="020B0502040204020203" pitchFamily="34" charset="0"/>
              </a:rPr>
              <a:t>0 </a:t>
            </a:r>
            <a:r>
              <a:rPr lang="en-US" dirty="0">
                <a:solidFill>
                  <a:srgbClr val="003262"/>
                </a:solidFill>
                <a:latin typeface="Segoe UI" panose="020B0502040204020203" pitchFamily="34" charset="0"/>
                <a:cs typeface="Segoe UI" panose="020B0502040204020203" pitchFamily="34" charset="0"/>
              </a:rPr>
              <a:t>(λ) is the incident light intensity, </a:t>
            </a:r>
            <a:r>
              <a:rPr lang="en-US" dirty="0" err="1">
                <a:solidFill>
                  <a:srgbClr val="003262"/>
                </a:solidFill>
                <a:latin typeface="Segoe UI" panose="020B0502040204020203" pitchFamily="34" charset="0"/>
                <a:cs typeface="Segoe UI" panose="020B0502040204020203" pitchFamily="34" charset="0"/>
              </a:rPr>
              <a:t>μ</a:t>
            </a:r>
            <a:r>
              <a:rPr lang="en-US" sz="800" dirty="0" err="1">
                <a:solidFill>
                  <a:srgbClr val="003262"/>
                </a:solidFill>
                <a:latin typeface="Segoe UI" panose="020B0502040204020203" pitchFamily="34" charset="0"/>
                <a:cs typeface="Segoe UI" panose="020B0502040204020203" pitchFamily="34" charset="0"/>
              </a:rPr>
              <a:t>a</a:t>
            </a:r>
            <a:r>
              <a:rPr lang="en-US" dirty="0">
                <a:solidFill>
                  <a:srgbClr val="003262"/>
                </a:solidFill>
                <a:latin typeface="Segoe UI" panose="020B0502040204020203" pitchFamily="34" charset="0"/>
                <a:cs typeface="Segoe UI" panose="020B0502040204020203" pitchFamily="34" charset="0"/>
              </a:rPr>
              <a:t>(λ) is the absorption coefficient of the probed tissue, d is the distance between the positions of incident and measured light, i.e., the source–detector separation, DPF(λ) the differential pathlength factor (DPF). </a:t>
            </a:r>
          </a:p>
        </p:txBody>
      </p:sp>
      <p:sp>
        <p:nvSpPr>
          <p:cNvPr id="10" name="Rectangle 9"/>
          <p:cNvSpPr/>
          <p:nvPr/>
        </p:nvSpPr>
        <p:spPr>
          <a:xfrm>
            <a:off x="5252720" y="4005153"/>
            <a:ext cx="6096000" cy="646331"/>
          </a:xfrm>
          <a:prstGeom prst="rect">
            <a:avLst/>
          </a:prstGeom>
        </p:spPr>
        <p:txBody>
          <a:bodyPr>
            <a:spAutoFit/>
          </a:bodyPr>
          <a:lstStyle/>
          <a:p>
            <a:r>
              <a:rPr lang="en-US" dirty="0" err="1">
                <a:solidFill>
                  <a:srgbClr val="003262"/>
                </a:solidFill>
                <a:latin typeface="Segoe UI" panose="020B0502040204020203" pitchFamily="34" charset="0"/>
                <a:cs typeface="Segoe UI" panose="020B0502040204020203" pitchFamily="34" charset="0"/>
              </a:rPr>
              <a:t>μ</a:t>
            </a:r>
            <a:r>
              <a:rPr lang="en-US" sz="800" dirty="0" err="1">
                <a:solidFill>
                  <a:srgbClr val="003262"/>
                </a:solidFill>
                <a:latin typeface="Segoe UI" panose="020B0502040204020203" pitchFamily="34" charset="0"/>
                <a:cs typeface="Segoe UI" panose="020B0502040204020203" pitchFamily="34" charset="0"/>
              </a:rPr>
              <a:t>a</a:t>
            </a:r>
            <a:r>
              <a:rPr lang="en-US" dirty="0">
                <a:solidFill>
                  <a:srgbClr val="003262"/>
                </a:solidFill>
                <a:latin typeface="Segoe UI" panose="020B0502040204020203" pitchFamily="34" charset="0"/>
                <a:cs typeface="Segoe UI" panose="020B0502040204020203" pitchFamily="34" charset="0"/>
              </a:rPr>
              <a:t> (λ) is given as the sum of the specific absorption coefficients α (λ), of HbO</a:t>
            </a:r>
            <a:r>
              <a:rPr lang="en-US" sz="800" dirty="0">
                <a:solidFill>
                  <a:srgbClr val="003262"/>
                </a:solidFill>
                <a:latin typeface="Segoe UI" panose="020B0502040204020203" pitchFamily="34" charset="0"/>
                <a:cs typeface="Segoe UI" panose="020B0502040204020203" pitchFamily="34" charset="0"/>
              </a:rPr>
              <a:t>2</a:t>
            </a:r>
            <a:r>
              <a:rPr lang="en-US" dirty="0">
                <a:solidFill>
                  <a:srgbClr val="003262"/>
                </a:solidFill>
                <a:latin typeface="Segoe UI" panose="020B0502040204020203" pitchFamily="34" charset="0"/>
                <a:cs typeface="Segoe UI" panose="020B0502040204020203" pitchFamily="34" charset="0"/>
              </a:rPr>
              <a:t> and </a:t>
            </a:r>
            <a:r>
              <a:rPr lang="en-US" dirty="0" err="1">
                <a:solidFill>
                  <a:srgbClr val="003262"/>
                </a:solidFill>
                <a:latin typeface="Segoe UI" panose="020B0502040204020203" pitchFamily="34" charset="0"/>
                <a:cs typeface="Segoe UI" panose="020B0502040204020203" pitchFamily="34" charset="0"/>
              </a:rPr>
              <a:t>Hb</a:t>
            </a:r>
            <a:r>
              <a:rPr lang="en-US" dirty="0">
                <a:solidFill>
                  <a:srgbClr val="003262"/>
                </a:solidFill>
                <a:latin typeface="Segoe UI" panose="020B0502040204020203" pitchFamily="34" charset="0"/>
                <a:cs typeface="Segoe UI" panose="020B0502040204020203" pitchFamily="34" charset="0"/>
              </a:rPr>
              <a:t>, times the concentration.</a:t>
            </a:r>
          </a:p>
        </p:txBody>
      </p:sp>
      <p:pic>
        <p:nvPicPr>
          <p:cNvPr id="8" name="Picture 7">
            <a:extLst>
              <a:ext uri="{FF2B5EF4-FFF2-40B4-BE49-F238E27FC236}">
                <a16:creationId xmlns:a16="http://schemas.microsoft.com/office/drawing/2014/main" id="{8810A13B-B879-4D56-BA3B-C4C243FDBD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66" y="1217986"/>
            <a:ext cx="4170234" cy="3096620"/>
          </a:xfrm>
          <a:prstGeom prst="rect">
            <a:avLst/>
          </a:prstGeom>
        </p:spPr>
      </p:pic>
      <p:pic>
        <p:nvPicPr>
          <p:cNvPr id="11" name="Picture 10">
            <a:extLst>
              <a:ext uri="{FF2B5EF4-FFF2-40B4-BE49-F238E27FC236}">
                <a16:creationId xmlns:a16="http://schemas.microsoft.com/office/drawing/2014/main" id="{AA9C379F-6285-4C94-B966-5206C5488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205" y="807992"/>
            <a:ext cx="4263029" cy="590632"/>
          </a:xfrm>
          <a:prstGeom prst="rect">
            <a:avLst/>
          </a:prstGeom>
        </p:spPr>
      </p:pic>
      <p:pic>
        <p:nvPicPr>
          <p:cNvPr id="18" name="Picture 17">
            <a:extLst>
              <a:ext uri="{FF2B5EF4-FFF2-40B4-BE49-F238E27FC236}">
                <a16:creationId xmlns:a16="http://schemas.microsoft.com/office/drawing/2014/main" id="{F3F8122F-37B0-4ABB-8A68-6458B5518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0725" y="3420614"/>
            <a:ext cx="5679609" cy="558577"/>
          </a:xfrm>
          <a:prstGeom prst="rect">
            <a:avLst/>
          </a:prstGeom>
        </p:spPr>
      </p:pic>
      <p:pic>
        <p:nvPicPr>
          <p:cNvPr id="20" name="Picture 19">
            <a:extLst>
              <a:ext uri="{FF2B5EF4-FFF2-40B4-BE49-F238E27FC236}">
                <a16:creationId xmlns:a16="http://schemas.microsoft.com/office/drawing/2014/main" id="{F9693DF1-2223-4784-BBB8-9867C77C19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591" y="5034993"/>
            <a:ext cx="5961771" cy="1299132"/>
          </a:xfrm>
          <a:prstGeom prst="rect">
            <a:avLst/>
          </a:prstGeom>
        </p:spPr>
      </p:pic>
      <p:sp>
        <p:nvSpPr>
          <p:cNvPr id="31" name="Rectangle 30">
            <a:extLst>
              <a:ext uri="{FF2B5EF4-FFF2-40B4-BE49-F238E27FC236}">
                <a16:creationId xmlns:a16="http://schemas.microsoft.com/office/drawing/2014/main" id="{47DEDA91-7144-46BF-9FD9-827BB7581EDF}"/>
              </a:ext>
            </a:extLst>
          </p:cNvPr>
          <p:cNvSpPr/>
          <p:nvPr/>
        </p:nvSpPr>
        <p:spPr>
          <a:xfrm>
            <a:off x="6991349" y="5222894"/>
            <a:ext cx="4233545" cy="923330"/>
          </a:xfrm>
          <a:prstGeom prst="rect">
            <a:avLst/>
          </a:prstGeom>
        </p:spPr>
        <p:txBody>
          <a:bodyPr wrap="square">
            <a:spAutoFit/>
          </a:bodyPr>
          <a:lstStyle/>
          <a:p>
            <a:r>
              <a:rPr lang="en-US" dirty="0">
                <a:solidFill>
                  <a:srgbClr val="003262"/>
                </a:solidFill>
                <a:latin typeface="Segoe UI" panose="020B0502040204020203" pitchFamily="34" charset="0"/>
                <a:cs typeface="Segoe UI" panose="020B0502040204020203" pitchFamily="34" charset="0"/>
              </a:rPr>
              <a:t>Change in concentration of HbO</a:t>
            </a:r>
            <a:r>
              <a:rPr lang="en-US" sz="800" dirty="0">
                <a:solidFill>
                  <a:srgbClr val="003262"/>
                </a:solidFill>
                <a:latin typeface="Segoe UI" panose="020B0502040204020203" pitchFamily="34" charset="0"/>
                <a:cs typeface="Segoe UI" panose="020B0502040204020203" pitchFamily="34" charset="0"/>
              </a:rPr>
              <a:t>2</a:t>
            </a:r>
            <a:r>
              <a:rPr lang="en-US" dirty="0">
                <a:solidFill>
                  <a:srgbClr val="003262"/>
                </a:solidFill>
                <a:latin typeface="Segoe UI" panose="020B0502040204020203" pitchFamily="34" charset="0"/>
                <a:cs typeface="Segoe UI" panose="020B0502040204020203" pitchFamily="34" charset="0"/>
              </a:rPr>
              <a:t> and </a:t>
            </a:r>
            <a:r>
              <a:rPr lang="en-US" dirty="0" err="1">
                <a:solidFill>
                  <a:srgbClr val="003262"/>
                </a:solidFill>
                <a:latin typeface="Segoe UI" panose="020B0502040204020203" pitchFamily="34" charset="0"/>
                <a:cs typeface="Segoe UI" panose="020B0502040204020203" pitchFamily="34" charset="0"/>
              </a:rPr>
              <a:t>Hb</a:t>
            </a:r>
            <a:r>
              <a:rPr lang="en-US" dirty="0">
                <a:solidFill>
                  <a:srgbClr val="003262"/>
                </a:solidFill>
                <a:latin typeface="Segoe UI" panose="020B0502040204020203" pitchFamily="34" charset="0"/>
                <a:cs typeface="Segoe UI" panose="020B0502040204020203" pitchFamily="34" charset="0"/>
              </a:rPr>
              <a:t> can be used to calculate the change in SO</a:t>
            </a:r>
            <a:r>
              <a:rPr lang="en-US" sz="800" dirty="0">
                <a:solidFill>
                  <a:srgbClr val="003262"/>
                </a:solidFill>
                <a:latin typeface="Segoe UI" panose="020B0502040204020203" pitchFamily="34" charset="0"/>
                <a:cs typeface="Segoe UI" panose="020B0502040204020203" pitchFamily="34" charset="0"/>
              </a:rPr>
              <a:t>2.</a:t>
            </a:r>
            <a:endParaRPr lang="en-US" dirty="0">
              <a:solidFill>
                <a:srgbClr val="00326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432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4E54E-ADD2-418D-B746-2FA05667AC73}"/>
              </a:ext>
            </a:extLst>
          </p:cNvPr>
          <p:cNvSpPr>
            <a:spLocks noGrp="1"/>
          </p:cNvSpPr>
          <p:nvPr>
            <p:ph type="title"/>
          </p:nvPr>
        </p:nvSpPr>
        <p:spPr>
          <a:xfrm>
            <a:off x="0" y="1"/>
            <a:ext cx="10515600" cy="800099"/>
          </a:xfrm>
        </p:spPr>
        <p:txBody>
          <a:bodyPr>
            <a:normAutofit/>
          </a:bodyPr>
          <a:lstStyle/>
          <a:p>
            <a:r>
              <a:rPr lang="en-US" sz="3600" dirty="0"/>
              <a:t>2D oxygen saturation monitoring in-vivo</a:t>
            </a:r>
          </a:p>
        </p:txBody>
      </p:sp>
      <p:sp>
        <p:nvSpPr>
          <p:cNvPr id="4" name="Slide Number Placeholder 3">
            <a:extLst>
              <a:ext uri="{FF2B5EF4-FFF2-40B4-BE49-F238E27FC236}">
                <a16:creationId xmlns:a16="http://schemas.microsoft.com/office/drawing/2014/main" id="{2CDC2F4A-D9B7-4702-8DA2-5973254CF774}"/>
              </a:ext>
            </a:extLst>
          </p:cNvPr>
          <p:cNvSpPr>
            <a:spLocks noGrp="1"/>
          </p:cNvSpPr>
          <p:nvPr>
            <p:ph type="sldNum" sz="quarter" idx="4"/>
          </p:nvPr>
        </p:nvSpPr>
        <p:spPr/>
        <p:txBody>
          <a:bodyPr/>
          <a:lstStyle/>
          <a:p>
            <a:fld id="{C4929C3B-27DB-4701-9AD5-57958A04CB2E}" type="slidenum">
              <a:rPr lang="en-US" smtClean="0"/>
              <a:pPr/>
              <a:t>16</a:t>
            </a:fld>
            <a:endParaRPr lang="en-US" dirty="0"/>
          </a:p>
        </p:txBody>
      </p:sp>
      <p:sp>
        <p:nvSpPr>
          <p:cNvPr id="10" name="TextBox 9">
            <a:extLst>
              <a:ext uri="{FF2B5EF4-FFF2-40B4-BE49-F238E27FC236}">
                <a16:creationId xmlns:a16="http://schemas.microsoft.com/office/drawing/2014/main" id="{6692E51A-535C-4D58-A4B0-D2FA6455EF55}"/>
              </a:ext>
            </a:extLst>
          </p:cNvPr>
          <p:cNvSpPr txBox="1"/>
          <p:nvPr/>
        </p:nvSpPr>
        <p:spPr>
          <a:xfrm>
            <a:off x="847482" y="4260105"/>
            <a:ext cx="385811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Blood supply to the forearm is controlled by a pressure cuff.</a:t>
            </a:r>
          </a:p>
          <a:p>
            <a:pPr marL="285750" indent="-285750">
              <a:buFont typeface="Arial" panose="020B0604020202020204" pitchFamily="34" charset="0"/>
              <a:buChar char="•"/>
            </a:pPr>
            <a:r>
              <a:rPr lang="el-GR" dirty="0">
                <a:solidFill>
                  <a:srgbClr val="003262"/>
                </a:solidFill>
                <a:latin typeface="Segoe UI" panose="020B0502040204020203" pitchFamily="34" charset="0"/>
                <a:cs typeface="Segoe UI" panose="020B0502040204020203" pitchFamily="34" charset="0"/>
              </a:rPr>
              <a:t>Δ</a:t>
            </a:r>
            <a:r>
              <a:rPr lang="en-US" dirty="0">
                <a:solidFill>
                  <a:srgbClr val="003262"/>
                </a:solidFill>
                <a:latin typeface="Segoe UI" panose="020B0502040204020203" pitchFamily="34" charset="0"/>
                <a:cs typeface="Segoe UI" panose="020B0502040204020203" pitchFamily="34" charset="0"/>
              </a:rPr>
              <a:t>SO2 varies from 0 % under normal condition to - 9 % under ischemia, and rises to 10 % when the pressure is released. </a:t>
            </a:r>
          </a:p>
        </p:txBody>
      </p:sp>
      <p:pic>
        <p:nvPicPr>
          <p:cNvPr id="6" name="Picture 5">
            <a:extLst>
              <a:ext uri="{FF2B5EF4-FFF2-40B4-BE49-F238E27FC236}">
                <a16:creationId xmlns:a16="http://schemas.microsoft.com/office/drawing/2014/main" id="{C988CF25-A3A2-4D5A-93F9-A1CCBF592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12" y="843569"/>
            <a:ext cx="5174419" cy="2179656"/>
          </a:xfrm>
          <a:prstGeom prst="rect">
            <a:avLst/>
          </a:prstGeom>
        </p:spPr>
      </p:pic>
      <p:pic>
        <p:nvPicPr>
          <p:cNvPr id="5" name="Picture 4">
            <a:extLst>
              <a:ext uri="{FF2B5EF4-FFF2-40B4-BE49-F238E27FC236}">
                <a16:creationId xmlns:a16="http://schemas.microsoft.com/office/drawing/2014/main" id="{1ED5A5FF-2E33-4D23-8026-B7433239B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935" y="985697"/>
            <a:ext cx="6142594" cy="5505947"/>
          </a:xfrm>
          <a:prstGeom prst="rect">
            <a:avLst/>
          </a:prstGeom>
        </p:spPr>
      </p:pic>
    </p:spTree>
    <p:extLst>
      <p:ext uri="{BB962C8B-B14F-4D97-AF65-F5344CB8AC3E}">
        <p14:creationId xmlns:p14="http://schemas.microsoft.com/office/powerpoint/2010/main" val="2030423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681F-35A1-45A5-94C7-CCCD8F63249E}"/>
              </a:ext>
            </a:extLst>
          </p:cNvPr>
          <p:cNvSpPr>
            <a:spLocks noGrp="1"/>
          </p:cNvSpPr>
          <p:nvPr>
            <p:ph type="title"/>
          </p:nvPr>
        </p:nvSpPr>
        <p:spPr>
          <a:xfrm>
            <a:off x="0" y="0"/>
            <a:ext cx="10515600" cy="713773"/>
          </a:xfrm>
        </p:spPr>
        <p:txBody>
          <a:bodyPr/>
          <a:lstStyle/>
          <a:p>
            <a:r>
              <a:rPr lang="en-US" dirty="0"/>
              <a:t>Organic smart wristbands</a:t>
            </a:r>
          </a:p>
        </p:txBody>
      </p:sp>
      <p:sp>
        <p:nvSpPr>
          <p:cNvPr id="4" name="Slide Number Placeholder 3">
            <a:extLst>
              <a:ext uri="{FF2B5EF4-FFF2-40B4-BE49-F238E27FC236}">
                <a16:creationId xmlns:a16="http://schemas.microsoft.com/office/drawing/2014/main" id="{53F63F93-1C00-4457-9F29-03F5820729F4}"/>
              </a:ext>
            </a:extLst>
          </p:cNvPr>
          <p:cNvSpPr>
            <a:spLocks noGrp="1"/>
          </p:cNvSpPr>
          <p:nvPr>
            <p:ph type="sldNum" sz="quarter" idx="4"/>
          </p:nvPr>
        </p:nvSpPr>
        <p:spPr/>
        <p:txBody>
          <a:bodyPr/>
          <a:lstStyle/>
          <a:p>
            <a:fld id="{C4929C3B-27DB-4701-9AD5-57958A04CB2E}" type="slidenum">
              <a:rPr lang="en-US" smtClean="0"/>
              <a:pPr/>
              <a:t>17</a:t>
            </a:fld>
            <a:endParaRPr lang="en-US" dirty="0"/>
          </a:p>
        </p:txBody>
      </p:sp>
      <p:sp>
        <p:nvSpPr>
          <p:cNvPr id="9" name="Content Placeholder 2">
            <a:extLst>
              <a:ext uri="{FF2B5EF4-FFF2-40B4-BE49-F238E27FC236}">
                <a16:creationId xmlns:a16="http://schemas.microsoft.com/office/drawing/2014/main" id="{51C47C5E-9209-4FBB-99F6-AE70A0D4EE17}"/>
              </a:ext>
            </a:extLst>
          </p:cNvPr>
          <p:cNvSpPr>
            <a:spLocks noGrp="1"/>
          </p:cNvSpPr>
          <p:nvPr/>
        </p:nvSpPr>
        <p:spPr>
          <a:xfrm>
            <a:off x="250513" y="4964672"/>
            <a:ext cx="11330765" cy="13144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The PPG signal on the underside of the wrist is much stronger. </a:t>
            </a:r>
          </a:p>
          <a:p>
            <a:pPr lvl="1"/>
            <a:r>
              <a:rPr lang="en-US" sz="2000" dirty="0"/>
              <a:t>The watch band is used as a sensor. </a:t>
            </a:r>
          </a:p>
          <a:p>
            <a:pPr lvl="1"/>
            <a:r>
              <a:rPr lang="en-US" sz="2000" dirty="0"/>
              <a:t>Multiple PPG channels are used to add redundancy to the measurement. </a:t>
            </a:r>
          </a:p>
          <a:p>
            <a:pPr lvl="1"/>
            <a:r>
              <a:rPr lang="en-US" sz="2000" dirty="0"/>
              <a:t>Intelligent channel selection and use of a weighting algorithm increase accuracy to the data. </a:t>
            </a:r>
          </a:p>
        </p:txBody>
      </p:sp>
      <p:pic>
        <p:nvPicPr>
          <p:cNvPr id="12" name="Picture 11">
            <a:extLst>
              <a:ext uri="{FF2B5EF4-FFF2-40B4-BE49-F238E27FC236}">
                <a16:creationId xmlns:a16="http://schemas.microsoft.com/office/drawing/2014/main" id="{6A48A34F-2AD0-4A1C-A553-42E49B8CCBB4}"/>
              </a:ext>
            </a:extLst>
          </p:cNvPr>
          <p:cNvPicPr>
            <a:picLocks noChangeAspect="1"/>
          </p:cNvPicPr>
          <p:nvPr/>
        </p:nvPicPr>
        <p:blipFill rotWithShape="1">
          <a:blip r:embed="rId2">
            <a:extLst>
              <a:ext uri="{28A0092B-C50C-407E-A947-70E740481C1C}">
                <a14:useLocalDpi xmlns:a14="http://schemas.microsoft.com/office/drawing/2010/main" val="0"/>
              </a:ext>
            </a:extLst>
          </a:blip>
          <a:srcRect l="39438"/>
          <a:stretch/>
        </p:blipFill>
        <p:spPr>
          <a:xfrm>
            <a:off x="4313370" y="1013769"/>
            <a:ext cx="4970797" cy="3515471"/>
          </a:xfrm>
          <a:prstGeom prst="rect">
            <a:avLst/>
          </a:prstGeom>
        </p:spPr>
      </p:pic>
      <p:pic>
        <p:nvPicPr>
          <p:cNvPr id="6" name="Picture 5">
            <a:extLst>
              <a:ext uri="{FF2B5EF4-FFF2-40B4-BE49-F238E27FC236}">
                <a16:creationId xmlns:a16="http://schemas.microsoft.com/office/drawing/2014/main" id="{EEA78ADE-DE2A-43E9-AE2D-1BF7A6720E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121" y="1301165"/>
            <a:ext cx="3879964" cy="2940680"/>
          </a:xfrm>
          <a:prstGeom prst="rect">
            <a:avLst/>
          </a:prstGeom>
        </p:spPr>
      </p:pic>
      <p:pic>
        <p:nvPicPr>
          <p:cNvPr id="10" name="Picture 9">
            <a:extLst>
              <a:ext uri="{FF2B5EF4-FFF2-40B4-BE49-F238E27FC236}">
                <a16:creationId xmlns:a16="http://schemas.microsoft.com/office/drawing/2014/main" id="{8FBE26B7-050C-4C1A-BF1F-67EE993344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4167" y="1389493"/>
            <a:ext cx="2650097" cy="2890299"/>
          </a:xfrm>
          <a:prstGeom prst="rect">
            <a:avLst/>
          </a:prstGeom>
        </p:spPr>
      </p:pic>
    </p:spTree>
    <p:extLst>
      <p:ext uri="{BB962C8B-B14F-4D97-AF65-F5344CB8AC3E}">
        <p14:creationId xmlns:p14="http://schemas.microsoft.com/office/powerpoint/2010/main" val="137361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B1F0-71E5-4842-9823-0DB37734DA84}"/>
              </a:ext>
            </a:extLst>
          </p:cNvPr>
          <p:cNvSpPr>
            <a:spLocks noGrp="1"/>
          </p:cNvSpPr>
          <p:nvPr>
            <p:ph type="title"/>
          </p:nvPr>
        </p:nvSpPr>
        <p:spPr>
          <a:xfrm>
            <a:off x="0" y="0"/>
            <a:ext cx="10629900" cy="947057"/>
          </a:xfrm>
        </p:spPr>
        <p:txBody>
          <a:bodyPr>
            <a:normAutofit/>
          </a:bodyPr>
          <a:lstStyle/>
          <a:p>
            <a:r>
              <a:rPr lang="en-US" dirty="0"/>
              <a:t>Smart wristband with intelligent channel selection</a:t>
            </a:r>
          </a:p>
        </p:txBody>
      </p:sp>
      <p:sp>
        <p:nvSpPr>
          <p:cNvPr id="4" name="Slide Number Placeholder 3">
            <a:extLst>
              <a:ext uri="{FF2B5EF4-FFF2-40B4-BE49-F238E27FC236}">
                <a16:creationId xmlns:a16="http://schemas.microsoft.com/office/drawing/2014/main" id="{A7BEE709-D8B0-499E-A8BE-3D12ECB041C5}"/>
              </a:ext>
            </a:extLst>
          </p:cNvPr>
          <p:cNvSpPr>
            <a:spLocks noGrp="1"/>
          </p:cNvSpPr>
          <p:nvPr>
            <p:ph type="sldNum" sz="quarter" idx="4"/>
          </p:nvPr>
        </p:nvSpPr>
        <p:spPr/>
        <p:txBody>
          <a:bodyPr/>
          <a:lstStyle/>
          <a:p>
            <a:fld id="{C4929C3B-27DB-4701-9AD5-57958A04CB2E}" type="slidenum">
              <a:rPr lang="en-US" smtClean="0"/>
              <a:pPr/>
              <a:t>18</a:t>
            </a:fld>
            <a:endParaRPr lang="en-US" dirty="0"/>
          </a:p>
        </p:txBody>
      </p:sp>
      <p:pic>
        <p:nvPicPr>
          <p:cNvPr id="5" name="Picture 4">
            <a:extLst>
              <a:ext uri="{FF2B5EF4-FFF2-40B4-BE49-F238E27FC236}">
                <a16:creationId xmlns:a16="http://schemas.microsoft.com/office/drawing/2014/main" id="{C6CB2BE2-F221-413C-8BCD-2871CEC965C4}"/>
              </a:ext>
            </a:extLst>
          </p:cNvPr>
          <p:cNvPicPr>
            <a:picLocks noChangeAspect="1"/>
          </p:cNvPicPr>
          <p:nvPr/>
        </p:nvPicPr>
        <p:blipFill rotWithShape="1">
          <a:blip r:embed="rId2">
            <a:extLst>
              <a:ext uri="{28A0092B-C50C-407E-A947-70E740481C1C}">
                <a14:useLocalDpi xmlns:a14="http://schemas.microsoft.com/office/drawing/2010/main" val="0"/>
              </a:ext>
            </a:extLst>
          </a:blip>
          <a:srcRect l="42173"/>
          <a:stretch/>
        </p:blipFill>
        <p:spPr>
          <a:xfrm>
            <a:off x="7719237" y="947057"/>
            <a:ext cx="4332480" cy="4387865"/>
          </a:xfrm>
          <a:prstGeom prst="rect">
            <a:avLst/>
          </a:prstGeom>
        </p:spPr>
      </p:pic>
      <p:sp>
        <p:nvSpPr>
          <p:cNvPr id="11" name="Content Placeholder 2">
            <a:extLst>
              <a:ext uri="{FF2B5EF4-FFF2-40B4-BE49-F238E27FC236}">
                <a16:creationId xmlns:a16="http://schemas.microsoft.com/office/drawing/2014/main" id="{DD34C7F0-BDA8-4147-8627-16456E74A7A1}"/>
              </a:ext>
            </a:extLst>
          </p:cNvPr>
          <p:cNvSpPr>
            <a:spLocks noGrp="1"/>
          </p:cNvSpPr>
          <p:nvPr/>
        </p:nvSpPr>
        <p:spPr>
          <a:xfrm>
            <a:off x="140283" y="4703557"/>
            <a:ext cx="7380190" cy="1971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sensor is placed on the underside of the wrist, where Ch 1 collects data from the ulnar artery and Ch 2 collects data from the radial artery.</a:t>
            </a:r>
          </a:p>
          <a:p>
            <a:r>
              <a:rPr lang="en-US" sz="2000" dirty="0"/>
              <a:t>After implementing template matching and inverse-variance weighting algorithms, accurate detection of HR is observed for both the algorithms compared to using only using Ch 1.</a:t>
            </a:r>
          </a:p>
          <a:p>
            <a:endParaRPr lang="en-US" sz="2000" dirty="0"/>
          </a:p>
        </p:txBody>
      </p:sp>
      <p:pic>
        <p:nvPicPr>
          <p:cNvPr id="6" name="Picture 5">
            <a:extLst>
              <a:ext uri="{FF2B5EF4-FFF2-40B4-BE49-F238E27FC236}">
                <a16:creationId xmlns:a16="http://schemas.microsoft.com/office/drawing/2014/main" id="{63CE2D2B-3E3B-4468-B9D1-A6435CAC33D0}"/>
              </a:ext>
            </a:extLst>
          </p:cNvPr>
          <p:cNvPicPr>
            <a:picLocks noChangeAspect="1"/>
          </p:cNvPicPr>
          <p:nvPr/>
        </p:nvPicPr>
        <p:blipFill rotWithShape="1">
          <a:blip r:embed="rId3">
            <a:extLst>
              <a:ext uri="{28A0092B-C50C-407E-A947-70E740481C1C}">
                <a14:useLocalDpi xmlns:a14="http://schemas.microsoft.com/office/drawing/2010/main" val="0"/>
              </a:ext>
            </a:extLst>
          </a:blip>
          <a:srcRect r="234"/>
          <a:stretch/>
        </p:blipFill>
        <p:spPr>
          <a:xfrm>
            <a:off x="417706" y="1126250"/>
            <a:ext cx="6825344" cy="3196644"/>
          </a:xfrm>
          <a:prstGeom prst="rect">
            <a:avLst/>
          </a:prstGeom>
        </p:spPr>
      </p:pic>
    </p:spTree>
    <p:extLst>
      <p:ext uri="{BB962C8B-B14F-4D97-AF65-F5344CB8AC3E}">
        <p14:creationId xmlns:p14="http://schemas.microsoft.com/office/powerpoint/2010/main" val="3612334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4027D2-3AF3-4E9A-A60A-5BB26AA50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5650" y="599305"/>
            <a:ext cx="4647289" cy="3276407"/>
          </a:xfrm>
          <a:prstGeom prst="rect">
            <a:avLst/>
          </a:prstGeom>
        </p:spPr>
      </p:pic>
      <p:pic>
        <p:nvPicPr>
          <p:cNvPr id="6" name="Picture 5">
            <a:extLst>
              <a:ext uri="{FF2B5EF4-FFF2-40B4-BE49-F238E27FC236}">
                <a16:creationId xmlns:a16="http://schemas.microsoft.com/office/drawing/2014/main" id="{3765C55B-D21A-4317-AF4D-77D54C13B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68" y="681037"/>
            <a:ext cx="5618332" cy="2925165"/>
          </a:xfrm>
          <a:prstGeom prst="rect">
            <a:avLst/>
          </a:prstGeom>
        </p:spPr>
      </p:pic>
      <p:sp>
        <p:nvSpPr>
          <p:cNvPr id="2" name="Title 1">
            <a:extLst>
              <a:ext uri="{FF2B5EF4-FFF2-40B4-BE49-F238E27FC236}">
                <a16:creationId xmlns:a16="http://schemas.microsoft.com/office/drawing/2014/main" id="{27F3BDD9-B5CB-4636-9DF9-F7DD8FACE8CC}"/>
              </a:ext>
            </a:extLst>
          </p:cNvPr>
          <p:cNvSpPr>
            <a:spLocks noGrp="1"/>
          </p:cNvSpPr>
          <p:nvPr>
            <p:ph type="title"/>
          </p:nvPr>
        </p:nvSpPr>
        <p:spPr>
          <a:xfrm>
            <a:off x="0" y="0"/>
            <a:ext cx="10515600" cy="885825"/>
          </a:xfrm>
        </p:spPr>
        <p:txBody>
          <a:bodyPr/>
          <a:lstStyle/>
          <a:p>
            <a:r>
              <a:rPr lang="en-US" dirty="0"/>
              <a:t>Ambient light sources for oximetry</a:t>
            </a:r>
          </a:p>
        </p:txBody>
      </p:sp>
      <p:sp>
        <p:nvSpPr>
          <p:cNvPr id="4" name="Slide Number Placeholder 3">
            <a:extLst>
              <a:ext uri="{FF2B5EF4-FFF2-40B4-BE49-F238E27FC236}">
                <a16:creationId xmlns:a16="http://schemas.microsoft.com/office/drawing/2014/main" id="{3E5BCF53-E631-416B-A507-EA1F6C67793F}"/>
              </a:ext>
            </a:extLst>
          </p:cNvPr>
          <p:cNvSpPr>
            <a:spLocks noGrp="1"/>
          </p:cNvSpPr>
          <p:nvPr>
            <p:ph type="sldNum" sz="quarter" idx="4"/>
          </p:nvPr>
        </p:nvSpPr>
        <p:spPr/>
        <p:txBody>
          <a:bodyPr/>
          <a:lstStyle/>
          <a:p>
            <a:fld id="{C4929C3B-27DB-4701-9AD5-57958A04CB2E}" type="slidenum">
              <a:rPr lang="en-US" smtClean="0"/>
              <a:pPr/>
              <a:t>19</a:t>
            </a:fld>
            <a:endParaRPr lang="en-US" dirty="0"/>
          </a:p>
        </p:txBody>
      </p:sp>
      <p:pic>
        <p:nvPicPr>
          <p:cNvPr id="8" name="Picture 7">
            <a:extLst>
              <a:ext uri="{FF2B5EF4-FFF2-40B4-BE49-F238E27FC236}">
                <a16:creationId xmlns:a16="http://schemas.microsoft.com/office/drawing/2014/main" id="{52099774-5FAA-44BF-9858-FBDEAF0DC5FF}"/>
              </a:ext>
            </a:extLst>
          </p:cNvPr>
          <p:cNvPicPr>
            <a:picLocks noChangeAspect="1"/>
          </p:cNvPicPr>
          <p:nvPr/>
        </p:nvPicPr>
        <p:blipFill rotWithShape="1">
          <a:blip r:embed="rId4">
            <a:extLst>
              <a:ext uri="{28A0092B-C50C-407E-A947-70E740481C1C}">
                <a14:useLocalDpi xmlns:a14="http://schemas.microsoft.com/office/drawing/2010/main" val="0"/>
              </a:ext>
            </a:extLst>
          </a:blip>
          <a:srcRect t="8175"/>
          <a:stretch/>
        </p:blipFill>
        <p:spPr>
          <a:xfrm>
            <a:off x="1949175" y="3713787"/>
            <a:ext cx="7530119" cy="1916078"/>
          </a:xfrm>
          <a:prstGeom prst="rect">
            <a:avLst/>
          </a:prstGeom>
        </p:spPr>
      </p:pic>
      <p:sp>
        <p:nvSpPr>
          <p:cNvPr id="7" name="Content Placeholder 2">
            <a:extLst>
              <a:ext uri="{FF2B5EF4-FFF2-40B4-BE49-F238E27FC236}">
                <a16:creationId xmlns:a16="http://schemas.microsoft.com/office/drawing/2014/main" id="{A0BFD960-5FE5-4DF4-8914-D49C4949A621}"/>
              </a:ext>
            </a:extLst>
          </p:cNvPr>
          <p:cNvSpPr>
            <a:spLocks noGrp="1"/>
          </p:cNvSpPr>
          <p:nvPr/>
        </p:nvSpPr>
        <p:spPr>
          <a:xfrm>
            <a:off x="262650" y="5410199"/>
            <a:ext cx="11413879" cy="12652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Use ambient light as the light source for pulse oximetry.</a:t>
            </a:r>
          </a:p>
          <a:p>
            <a:r>
              <a:rPr lang="en-US" sz="2000" dirty="0"/>
              <a:t>Develop photodiodes that are sensitive at green, red, and near-infrared light.</a:t>
            </a:r>
          </a:p>
          <a:p>
            <a:r>
              <a:rPr lang="en-US" sz="2000" dirty="0"/>
              <a:t>Significantly reduce power consumptions of pulse oximeters. </a:t>
            </a:r>
          </a:p>
        </p:txBody>
      </p:sp>
    </p:spTree>
    <p:extLst>
      <p:ext uri="{BB962C8B-B14F-4D97-AF65-F5344CB8AC3E}">
        <p14:creationId xmlns:p14="http://schemas.microsoft.com/office/powerpoint/2010/main" val="326474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252038" cy="862856"/>
          </a:xfrm>
        </p:spPr>
        <p:txBody>
          <a:bodyPr/>
          <a:lstStyle/>
          <a:p>
            <a:r>
              <a:rPr lang="en-US" dirty="0"/>
              <a:t>Oximetry - History</a:t>
            </a:r>
          </a:p>
        </p:txBody>
      </p:sp>
      <p:sp>
        <p:nvSpPr>
          <p:cNvPr id="4" name="Slide Number Placeholder 3"/>
          <p:cNvSpPr>
            <a:spLocks noGrp="1"/>
          </p:cNvSpPr>
          <p:nvPr>
            <p:ph type="sldNum" sz="quarter" idx="4"/>
          </p:nvPr>
        </p:nvSpPr>
        <p:spPr/>
        <p:txBody>
          <a:bodyPr/>
          <a:lstStyle/>
          <a:p>
            <a:fld id="{C4929C3B-27DB-4701-9AD5-57958A04CB2E}" type="slidenum">
              <a:rPr lang="en-US" smtClean="0"/>
              <a:pPr/>
              <a:t>2</a:t>
            </a:fld>
            <a:endParaRPr lang="en-US" dirty="0"/>
          </a:p>
        </p:txBody>
      </p:sp>
      <p:cxnSp>
        <p:nvCxnSpPr>
          <p:cNvPr id="6" name="Straight Connector 5"/>
          <p:cNvCxnSpPr/>
          <p:nvPr/>
        </p:nvCxnSpPr>
        <p:spPr>
          <a:xfrm>
            <a:off x="511006" y="5979551"/>
            <a:ext cx="10972800" cy="0"/>
          </a:xfrm>
          <a:prstGeom prst="line">
            <a:avLst/>
          </a:prstGeom>
          <a:ln w="25400">
            <a:solidFill>
              <a:srgbClr val="FDB515"/>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12215" y="5883031"/>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
          <p:cNvSpPr txBox="1">
            <a:spLocks/>
          </p:cNvSpPr>
          <p:nvPr/>
        </p:nvSpPr>
        <p:spPr>
          <a:xfrm>
            <a:off x="367142" y="6172591"/>
            <a:ext cx="683185"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1864</a:t>
            </a:r>
          </a:p>
        </p:txBody>
      </p:sp>
      <p:sp>
        <p:nvSpPr>
          <p:cNvPr id="10" name="Content Placeholder 1"/>
          <p:cNvSpPr txBox="1">
            <a:spLocks/>
          </p:cNvSpPr>
          <p:nvPr/>
        </p:nvSpPr>
        <p:spPr>
          <a:xfrm>
            <a:off x="0" y="2754965"/>
            <a:ext cx="2969185" cy="11394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1864, The discovery that the colored substance in blood was the carrier of oxygen was made by George Gabriel Stokes (1819-1903)</a:t>
            </a:r>
          </a:p>
        </p:txBody>
      </p:sp>
      <p:sp>
        <p:nvSpPr>
          <p:cNvPr id="17" name="Content Placeholder 1">
            <a:extLst>
              <a:ext uri="{FF2B5EF4-FFF2-40B4-BE49-F238E27FC236}">
                <a16:creationId xmlns:a16="http://schemas.microsoft.com/office/drawing/2014/main" id="{A1726B59-36B5-4E04-8457-C4033D342E3C}"/>
              </a:ext>
            </a:extLst>
          </p:cNvPr>
          <p:cNvSpPr txBox="1">
            <a:spLocks/>
          </p:cNvSpPr>
          <p:nvPr/>
        </p:nvSpPr>
        <p:spPr>
          <a:xfrm>
            <a:off x="3009526" y="3651615"/>
            <a:ext cx="5160619" cy="9600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1935, Kurt Kramer (1906-1985) showed that the Lambert-Beer law applied to hemoglobin solutions and approximately to whole blood, and measured saturation by the transmission of red light through unopened arteries.</a:t>
            </a:r>
          </a:p>
        </p:txBody>
      </p:sp>
      <p:sp>
        <p:nvSpPr>
          <p:cNvPr id="18" name="Oval 17">
            <a:extLst>
              <a:ext uri="{FF2B5EF4-FFF2-40B4-BE49-F238E27FC236}">
                <a16:creationId xmlns:a16="http://schemas.microsoft.com/office/drawing/2014/main" id="{8C523473-A5DC-4536-B25C-CAF41810DFFD}"/>
              </a:ext>
            </a:extLst>
          </p:cNvPr>
          <p:cNvSpPr/>
          <p:nvPr/>
        </p:nvSpPr>
        <p:spPr>
          <a:xfrm>
            <a:off x="3407447" y="5883031"/>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
            <a:extLst>
              <a:ext uri="{FF2B5EF4-FFF2-40B4-BE49-F238E27FC236}">
                <a16:creationId xmlns:a16="http://schemas.microsoft.com/office/drawing/2014/main" id="{95BF7919-3DFD-4CD1-A516-AEE7233DE911}"/>
              </a:ext>
            </a:extLst>
          </p:cNvPr>
          <p:cNvSpPr txBox="1">
            <a:spLocks/>
          </p:cNvSpPr>
          <p:nvPr/>
        </p:nvSpPr>
        <p:spPr>
          <a:xfrm>
            <a:off x="3162375" y="5527063"/>
            <a:ext cx="683185"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1935</a:t>
            </a:r>
          </a:p>
        </p:txBody>
      </p:sp>
      <p:pic>
        <p:nvPicPr>
          <p:cNvPr id="20" name="Picture 19">
            <a:extLst>
              <a:ext uri="{FF2B5EF4-FFF2-40B4-BE49-F238E27FC236}">
                <a16:creationId xmlns:a16="http://schemas.microsoft.com/office/drawing/2014/main" id="{F056016E-5977-41DB-B801-8960B9C80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545" y="1170228"/>
            <a:ext cx="5343399" cy="2214441"/>
          </a:xfrm>
          <a:prstGeom prst="rect">
            <a:avLst/>
          </a:prstGeom>
        </p:spPr>
      </p:pic>
      <p:sp>
        <p:nvSpPr>
          <p:cNvPr id="21" name="Content Placeholder 1">
            <a:extLst>
              <a:ext uri="{FF2B5EF4-FFF2-40B4-BE49-F238E27FC236}">
                <a16:creationId xmlns:a16="http://schemas.microsoft.com/office/drawing/2014/main" id="{B9426EAC-9F6B-47F1-A6E1-D4FA86520173}"/>
              </a:ext>
            </a:extLst>
          </p:cNvPr>
          <p:cNvSpPr txBox="1">
            <a:spLocks/>
          </p:cNvSpPr>
          <p:nvPr/>
        </p:nvSpPr>
        <p:spPr>
          <a:xfrm>
            <a:off x="7846666" y="4179913"/>
            <a:ext cx="4451418" cy="9600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1942, Glenn Allan Millikan (1906-1947) built a light-weight ear "oximeter“ during World War II to train pilots for military aviation using a mercury vapor light, yellow and purple filters, and a copper oxide photocell.</a:t>
            </a:r>
          </a:p>
        </p:txBody>
      </p:sp>
      <p:sp>
        <p:nvSpPr>
          <p:cNvPr id="22" name="Oval 21">
            <a:extLst>
              <a:ext uri="{FF2B5EF4-FFF2-40B4-BE49-F238E27FC236}">
                <a16:creationId xmlns:a16="http://schemas.microsoft.com/office/drawing/2014/main" id="{578A25E0-8B93-434E-B370-1AD9D385D2C6}"/>
              </a:ext>
            </a:extLst>
          </p:cNvPr>
          <p:cNvSpPr/>
          <p:nvPr/>
        </p:nvSpPr>
        <p:spPr>
          <a:xfrm>
            <a:off x="4020129" y="5883031"/>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1">
            <a:extLst>
              <a:ext uri="{FF2B5EF4-FFF2-40B4-BE49-F238E27FC236}">
                <a16:creationId xmlns:a16="http://schemas.microsoft.com/office/drawing/2014/main" id="{0EAE60DD-2A4B-4408-8F2D-8BE25798A2CF}"/>
              </a:ext>
            </a:extLst>
          </p:cNvPr>
          <p:cNvSpPr txBox="1">
            <a:spLocks/>
          </p:cNvSpPr>
          <p:nvPr/>
        </p:nvSpPr>
        <p:spPr>
          <a:xfrm>
            <a:off x="3801072" y="5527063"/>
            <a:ext cx="683185"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1942</a:t>
            </a:r>
          </a:p>
        </p:txBody>
      </p:sp>
      <p:pic>
        <p:nvPicPr>
          <p:cNvPr id="24" name="Picture 23">
            <a:extLst>
              <a:ext uri="{FF2B5EF4-FFF2-40B4-BE49-F238E27FC236}">
                <a16:creationId xmlns:a16="http://schemas.microsoft.com/office/drawing/2014/main" id="{B0F1FFF4-D149-4AD3-B822-7CF701B80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0487" y="644411"/>
            <a:ext cx="3723777" cy="3249993"/>
          </a:xfrm>
          <a:prstGeom prst="rect">
            <a:avLst/>
          </a:prstGeom>
        </p:spPr>
      </p:pic>
    </p:spTree>
    <p:extLst>
      <p:ext uri="{BB962C8B-B14F-4D97-AF65-F5344CB8AC3E}">
        <p14:creationId xmlns:p14="http://schemas.microsoft.com/office/powerpoint/2010/main" val="20824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p:bldP spid="21" grpId="0"/>
      <p:bldP spid="22" grpId="0" animBg="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74C1-62B7-4651-A25C-55205AB9F9B8}"/>
              </a:ext>
            </a:extLst>
          </p:cNvPr>
          <p:cNvSpPr>
            <a:spLocks noGrp="1"/>
          </p:cNvSpPr>
          <p:nvPr>
            <p:ph type="title"/>
          </p:nvPr>
        </p:nvSpPr>
        <p:spPr>
          <a:xfrm>
            <a:off x="0" y="0"/>
            <a:ext cx="10367158" cy="913679"/>
          </a:xfrm>
        </p:spPr>
        <p:txBody>
          <a:bodyPr/>
          <a:lstStyle/>
          <a:p>
            <a:r>
              <a:rPr lang="en-US" dirty="0"/>
              <a:t>PPG with various ambient light sources</a:t>
            </a:r>
          </a:p>
        </p:txBody>
      </p:sp>
      <p:sp>
        <p:nvSpPr>
          <p:cNvPr id="4" name="Slide Number Placeholder 3">
            <a:extLst>
              <a:ext uri="{FF2B5EF4-FFF2-40B4-BE49-F238E27FC236}">
                <a16:creationId xmlns:a16="http://schemas.microsoft.com/office/drawing/2014/main" id="{014CE8B7-1543-4AE2-A482-DC689B9EF0A3}"/>
              </a:ext>
            </a:extLst>
          </p:cNvPr>
          <p:cNvSpPr>
            <a:spLocks noGrp="1"/>
          </p:cNvSpPr>
          <p:nvPr>
            <p:ph type="sldNum" sz="quarter" idx="4"/>
          </p:nvPr>
        </p:nvSpPr>
        <p:spPr/>
        <p:txBody>
          <a:bodyPr/>
          <a:lstStyle/>
          <a:p>
            <a:fld id="{C4929C3B-27DB-4701-9AD5-57958A04CB2E}" type="slidenum">
              <a:rPr lang="en-US" smtClean="0"/>
              <a:pPr/>
              <a:t>20</a:t>
            </a:fld>
            <a:endParaRPr lang="en-US" dirty="0"/>
          </a:p>
        </p:txBody>
      </p:sp>
      <p:pic>
        <p:nvPicPr>
          <p:cNvPr id="7" name="Picture 6">
            <a:extLst>
              <a:ext uri="{FF2B5EF4-FFF2-40B4-BE49-F238E27FC236}">
                <a16:creationId xmlns:a16="http://schemas.microsoft.com/office/drawing/2014/main" id="{EFEFF6AF-8702-4D84-8F2B-97B8F9596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54" y="913679"/>
            <a:ext cx="8808633" cy="5237739"/>
          </a:xfrm>
          <a:prstGeom prst="rect">
            <a:avLst/>
          </a:prstGeom>
        </p:spPr>
      </p:pic>
      <p:sp>
        <p:nvSpPr>
          <p:cNvPr id="10" name="Content Placeholder 2">
            <a:extLst>
              <a:ext uri="{FF2B5EF4-FFF2-40B4-BE49-F238E27FC236}">
                <a16:creationId xmlns:a16="http://schemas.microsoft.com/office/drawing/2014/main" id="{4BB1B08B-F303-41AC-BF36-3EC0B6CB45AD}"/>
              </a:ext>
            </a:extLst>
          </p:cNvPr>
          <p:cNvSpPr>
            <a:spLocks noGrp="1"/>
          </p:cNvSpPr>
          <p:nvPr/>
        </p:nvSpPr>
        <p:spPr>
          <a:xfrm>
            <a:off x="8927387" y="1608454"/>
            <a:ext cx="3264613" cy="465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Green, red, and NIR light sensors are designed with OPDs and filters</a:t>
            </a:r>
          </a:p>
          <a:p>
            <a:r>
              <a:rPr lang="en-US" sz="2000" dirty="0"/>
              <a:t>Most ambient light sources include red and green light combinations for oximetry</a:t>
            </a:r>
          </a:p>
          <a:p>
            <a:r>
              <a:rPr lang="en-US" sz="2000" dirty="0"/>
              <a:t>Sunlight and incandescent light has both red + green and red + NIR combinations for oximetry</a:t>
            </a:r>
          </a:p>
          <a:p>
            <a:endParaRPr lang="en-US" sz="2000" dirty="0"/>
          </a:p>
        </p:txBody>
      </p:sp>
      <p:sp>
        <p:nvSpPr>
          <p:cNvPr id="9" name="Content Placeholder 2">
            <a:extLst>
              <a:ext uri="{FF2B5EF4-FFF2-40B4-BE49-F238E27FC236}">
                <a16:creationId xmlns:a16="http://schemas.microsoft.com/office/drawing/2014/main" id="{3FA32860-E4C9-4A96-8FB8-F8DD81B11FA2}"/>
              </a:ext>
            </a:extLst>
          </p:cNvPr>
          <p:cNvSpPr>
            <a:spLocks noGrp="1"/>
          </p:cNvSpPr>
          <p:nvPr/>
        </p:nvSpPr>
        <p:spPr>
          <a:xfrm>
            <a:off x="681673" y="2645454"/>
            <a:ext cx="1427046" cy="386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Sunlight</a:t>
            </a:r>
          </a:p>
        </p:txBody>
      </p:sp>
      <p:sp>
        <p:nvSpPr>
          <p:cNvPr id="11" name="Content Placeholder 2">
            <a:extLst>
              <a:ext uri="{FF2B5EF4-FFF2-40B4-BE49-F238E27FC236}">
                <a16:creationId xmlns:a16="http://schemas.microsoft.com/office/drawing/2014/main" id="{D43B625C-5248-479D-BDD7-5251266C3753}"/>
              </a:ext>
            </a:extLst>
          </p:cNvPr>
          <p:cNvSpPr>
            <a:spLocks noGrp="1"/>
          </p:cNvSpPr>
          <p:nvPr/>
        </p:nvSpPr>
        <p:spPr>
          <a:xfrm>
            <a:off x="2082693" y="2645454"/>
            <a:ext cx="2493816" cy="386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Fluorescent </a:t>
            </a:r>
          </a:p>
        </p:txBody>
      </p:sp>
      <p:sp>
        <p:nvSpPr>
          <p:cNvPr id="12" name="Content Placeholder 2">
            <a:extLst>
              <a:ext uri="{FF2B5EF4-FFF2-40B4-BE49-F238E27FC236}">
                <a16:creationId xmlns:a16="http://schemas.microsoft.com/office/drawing/2014/main" id="{0B3E05B5-BC9D-42E5-9F7F-5D8ED32A0532}"/>
              </a:ext>
            </a:extLst>
          </p:cNvPr>
          <p:cNvSpPr>
            <a:spLocks noGrp="1"/>
          </p:cNvSpPr>
          <p:nvPr/>
        </p:nvSpPr>
        <p:spPr>
          <a:xfrm>
            <a:off x="4258132" y="2645453"/>
            <a:ext cx="2493816" cy="386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LED </a:t>
            </a:r>
          </a:p>
        </p:txBody>
      </p:sp>
      <p:sp>
        <p:nvSpPr>
          <p:cNvPr id="13" name="Content Placeholder 2">
            <a:extLst>
              <a:ext uri="{FF2B5EF4-FFF2-40B4-BE49-F238E27FC236}">
                <a16:creationId xmlns:a16="http://schemas.microsoft.com/office/drawing/2014/main" id="{E53D6004-EA60-44C7-A532-7D606768C233}"/>
              </a:ext>
            </a:extLst>
          </p:cNvPr>
          <p:cNvSpPr>
            <a:spLocks noGrp="1"/>
          </p:cNvSpPr>
          <p:nvPr/>
        </p:nvSpPr>
        <p:spPr>
          <a:xfrm>
            <a:off x="6592760" y="2645453"/>
            <a:ext cx="2493816" cy="386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Incandescent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E177DED-9AE8-E790-A09E-188525A2DFB8}"/>
                  </a:ext>
                </a:extLst>
              </p14:cNvPr>
              <p14:cNvContentPartPr/>
              <p14:nvPr/>
            </p14:nvContentPartPr>
            <p14:xfrm>
              <a:off x="422330" y="2736380"/>
              <a:ext cx="2007720" cy="1155240"/>
            </p14:xfrm>
          </p:contentPart>
        </mc:Choice>
        <mc:Fallback>
          <p:pic>
            <p:nvPicPr>
              <p:cNvPr id="3" name="Ink 2">
                <a:extLst>
                  <a:ext uri="{FF2B5EF4-FFF2-40B4-BE49-F238E27FC236}">
                    <a16:creationId xmlns:a16="http://schemas.microsoft.com/office/drawing/2014/main" id="{8E177DED-9AE8-E790-A09E-188525A2DFB8}"/>
                  </a:ext>
                </a:extLst>
              </p:cNvPr>
              <p:cNvPicPr/>
              <p:nvPr/>
            </p:nvPicPr>
            <p:blipFill>
              <a:blip r:embed="rId4"/>
              <a:stretch>
                <a:fillRect/>
              </a:stretch>
            </p:blipFill>
            <p:spPr>
              <a:xfrm>
                <a:off x="404690" y="2718740"/>
                <a:ext cx="2043360" cy="1190880"/>
              </a:xfrm>
              <a:prstGeom prst="rect">
                <a:avLst/>
              </a:prstGeom>
            </p:spPr>
          </p:pic>
        </mc:Fallback>
      </mc:AlternateContent>
      <p:grpSp>
        <p:nvGrpSpPr>
          <p:cNvPr id="8" name="Group 7">
            <a:extLst>
              <a:ext uri="{FF2B5EF4-FFF2-40B4-BE49-F238E27FC236}">
                <a16:creationId xmlns:a16="http://schemas.microsoft.com/office/drawing/2014/main" id="{F58C56AD-E372-2E52-07CF-40E52167DE5A}"/>
              </a:ext>
            </a:extLst>
          </p:cNvPr>
          <p:cNvGrpSpPr/>
          <p:nvPr/>
        </p:nvGrpSpPr>
        <p:grpSpPr>
          <a:xfrm>
            <a:off x="703490" y="3683900"/>
            <a:ext cx="401400" cy="308520"/>
            <a:chOff x="703490" y="3683900"/>
            <a:chExt cx="401400" cy="308520"/>
          </a:xfrm>
        </p:grpSpPr>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221208F5-B2EE-AC83-6751-B6D4C948D4FE}"/>
                    </a:ext>
                  </a:extLst>
                </p14:cNvPr>
                <p14:cNvContentPartPr/>
                <p14:nvPr/>
              </p14:nvContentPartPr>
              <p14:xfrm>
                <a:off x="703490" y="3750860"/>
                <a:ext cx="82080" cy="241560"/>
              </p14:xfrm>
            </p:contentPart>
          </mc:Choice>
          <mc:Fallback>
            <p:pic>
              <p:nvPicPr>
                <p:cNvPr id="5" name="Ink 4">
                  <a:extLst>
                    <a:ext uri="{FF2B5EF4-FFF2-40B4-BE49-F238E27FC236}">
                      <a16:creationId xmlns:a16="http://schemas.microsoft.com/office/drawing/2014/main" id="{221208F5-B2EE-AC83-6751-B6D4C948D4FE}"/>
                    </a:ext>
                  </a:extLst>
                </p:cNvPr>
                <p:cNvPicPr/>
                <p:nvPr/>
              </p:nvPicPr>
              <p:blipFill>
                <a:blip r:embed="rId6"/>
                <a:stretch>
                  <a:fillRect/>
                </a:stretch>
              </p:blipFill>
              <p:spPr>
                <a:xfrm>
                  <a:off x="685850" y="3732860"/>
                  <a:ext cx="11772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069D4E9B-6339-C277-E8B0-4CF7E48306CE}"/>
                    </a:ext>
                  </a:extLst>
                </p14:cNvPr>
                <p14:cNvContentPartPr/>
                <p14:nvPr/>
              </p14:nvContentPartPr>
              <p14:xfrm>
                <a:off x="884930" y="3683900"/>
                <a:ext cx="219960" cy="204480"/>
              </p14:xfrm>
            </p:contentPart>
          </mc:Choice>
          <mc:Fallback>
            <p:pic>
              <p:nvPicPr>
                <p:cNvPr id="6" name="Ink 5">
                  <a:extLst>
                    <a:ext uri="{FF2B5EF4-FFF2-40B4-BE49-F238E27FC236}">
                      <a16:creationId xmlns:a16="http://schemas.microsoft.com/office/drawing/2014/main" id="{069D4E9B-6339-C277-E8B0-4CF7E48306CE}"/>
                    </a:ext>
                  </a:extLst>
                </p:cNvPr>
                <p:cNvPicPr/>
                <p:nvPr/>
              </p:nvPicPr>
              <p:blipFill>
                <a:blip r:embed="rId8"/>
                <a:stretch>
                  <a:fillRect/>
                </a:stretch>
              </p:blipFill>
              <p:spPr>
                <a:xfrm>
                  <a:off x="866930" y="3666260"/>
                  <a:ext cx="255600" cy="240120"/>
                </a:xfrm>
                <a:prstGeom prst="rect">
                  <a:avLst/>
                </a:prstGeom>
              </p:spPr>
            </p:pic>
          </mc:Fallback>
        </mc:AlternateContent>
      </p:grpSp>
      <p:grpSp>
        <p:nvGrpSpPr>
          <p:cNvPr id="18" name="Group 17">
            <a:extLst>
              <a:ext uri="{FF2B5EF4-FFF2-40B4-BE49-F238E27FC236}">
                <a16:creationId xmlns:a16="http://schemas.microsoft.com/office/drawing/2014/main" id="{162A051B-D2EE-E44B-8F2A-D3DAA11A3122}"/>
              </a:ext>
            </a:extLst>
          </p:cNvPr>
          <p:cNvGrpSpPr/>
          <p:nvPr/>
        </p:nvGrpSpPr>
        <p:grpSpPr>
          <a:xfrm>
            <a:off x="1825970" y="3519380"/>
            <a:ext cx="653400" cy="448200"/>
            <a:chOff x="1825970" y="3519380"/>
            <a:chExt cx="653400" cy="448200"/>
          </a:xfrm>
        </p:grpSpPr>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7996B382-58F7-F262-B052-CCD53D892637}"/>
                    </a:ext>
                  </a:extLst>
                </p14:cNvPr>
                <p14:cNvContentPartPr/>
                <p14:nvPr/>
              </p14:nvContentPartPr>
              <p14:xfrm>
                <a:off x="1825970" y="3519380"/>
                <a:ext cx="106560" cy="280440"/>
              </p14:xfrm>
            </p:contentPart>
          </mc:Choice>
          <mc:Fallback>
            <p:pic>
              <p:nvPicPr>
                <p:cNvPr id="14" name="Ink 13">
                  <a:extLst>
                    <a:ext uri="{FF2B5EF4-FFF2-40B4-BE49-F238E27FC236}">
                      <a16:creationId xmlns:a16="http://schemas.microsoft.com/office/drawing/2014/main" id="{7996B382-58F7-F262-B052-CCD53D892637}"/>
                    </a:ext>
                  </a:extLst>
                </p:cNvPr>
                <p:cNvPicPr/>
                <p:nvPr/>
              </p:nvPicPr>
              <p:blipFill>
                <a:blip r:embed="rId10"/>
                <a:stretch>
                  <a:fillRect/>
                </a:stretch>
              </p:blipFill>
              <p:spPr>
                <a:xfrm>
                  <a:off x="1808330" y="3501380"/>
                  <a:ext cx="14220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1D986FE0-3DEF-AB2F-28BE-50DA429B2D6D}"/>
                    </a:ext>
                  </a:extLst>
                </p14:cNvPr>
                <p14:cNvContentPartPr/>
                <p14:nvPr/>
              </p14:nvContentPartPr>
              <p14:xfrm>
                <a:off x="2029370" y="3600740"/>
                <a:ext cx="199080" cy="211320"/>
              </p14:xfrm>
            </p:contentPart>
          </mc:Choice>
          <mc:Fallback>
            <p:pic>
              <p:nvPicPr>
                <p:cNvPr id="15" name="Ink 14">
                  <a:extLst>
                    <a:ext uri="{FF2B5EF4-FFF2-40B4-BE49-F238E27FC236}">
                      <a16:creationId xmlns:a16="http://schemas.microsoft.com/office/drawing/2014/main" id="{1D986FE0-3DEF-AB2F-28BE-50DA429B2D6D}"/>
                    </a:ext>
                  </a:extLst>
                </p:cNvPr>
                <p:cNvPicPr/>
                <p:nvPr/>
              </p:nvPicPr>
              <p:blipFill>
                <a:blip r:embed="rId12"/>
                <a:stretch>
                  <a:fillRect/>
                </a:stretch>
              </p:blipFill>
              <p:spPr>
                <a:xfrm>
                  <a:off x="2011730" y="3583100"/>
                  <a:ext cx="2347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459413DE-DDA4-A8F8-9855-6294098F77E7}"/>
                    </a:ext>
                  </a:extLst>
                </p14:cNvPr>
                <p14:cNvContentPartPr/>
                <p14:nvPr/>
              </p14:nvContentPartPr>
              <p14:xfrm>
                <a:off x="2320250" y="3651860"/>
                <a:ext cx="159120" cy="43560"/>
              </p14:xfrm>
            </p:contentPart>
          </mc:Choice>
          <mc:Fallback>
            <p:pic>
              <p:nvPicPr>
                <p:cNvPr id="16" name="Ink 15">
                  <a:extLst>
                    <a:ext uri="{FF2B5EF4-FFF2-40B4-BE49-F238E27FC236}">
                      <a16:creationId xmlns:a16="http://schemas.microsoft.com/office/drawing/2014/main" id="{459413DE-DDA4-A8F8-9855-6294098F77E7}"/>
                    </a:ext>
                  </a:extLst>
                </p:cNvPr>
                <p:cNvPicPr/>
                <p:nvPr/>
              </p:nvPicPr>
              <p:blipFill>
                <a:blip r:embed="rId14"/>
                <a:stretch>
                  <a:fillRect/>
                </a:stretch>
              </p:blipFill>
              <p:spPr>
                <a:xfrm>
                  <a:off x="2302250" y="3633860"/>
                  <a:ext cx="19476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E24AC6F7-A5D1-D27E-A3DF-08126649B1EB}"/>
                    </a:ext>
                  </a:extLst>
                </p14:cNvPr>
                <p14:cNvContentPartPr/>
                <p14:nvPr/>
              </p14:nvContentPartPr>
              <p14:xfrm>
                <a:off x="2353010" y="3611180"/>
                <a:ext cx="8640" cy="356400"/>
              </p14:xfrm>
            </p:contentPart>
          </mc:Choice>
          <mc:Fallback>
            <p:pic>
              <p:nvPicPr>
                <p:cNvPr id="17" name="Ink 16">
                  <a:extLst>
                    <a:ext uri="{FF2B5EF4-FFF2-40B4-BE49-F238E27FC236}">
                      <a16:creationId xmlns:a16="http://schemas.microsoft.com/office/drawing/2014/main" id="{E24AC6F7-A5D1-D27E-A3DF-08126649B1EB}"/>
                    </a:ext>
                  </a:extLst>
                </p:cNvPr>
                <p:cNvPicPr/>
                <p:nvPr/>
              </p:nvPicPr>
              <p:blipFill>
                <a:blip r:embed="rId16"/>
                <a:stretch>
                  <a:fillRect/>
                </a:stretch>
              </p:blipFill>
              <p:spPr>
                <a:xfrm>
                  <a:off x="2335370" y="3593180"/>
                  <a:ext cx="44280" cy="392040"/>
                </a:xfrm>
                <a:prstGeom prst="rect">
                  <a:avLst/>
                </a:prstGeom>
              </p:spPr>
            </p:pic>
          </mc:Fallback>
        </mc:AlternateContent>
      </p:grpSp>
      <p:grpSp>
        <p:nvGrpSpPr>
          <p:cNvPr id="21" name="Group 20">
            <a:extLst>
              <a:ext uri="{FF2B5EF4-FFF2-40B4-BE49-F238E27FC236}">
                <a16:creationId xmlns:a16="http://schemas.microsoft.com/office/drawing/2014/main" id="{2577D91D-BC71-78FC-1751-3FDA39215F2F}"/>
              </a:ext>
            </a:extLst>
          </p:cNvPr>
          <p:cNvGrpSpPr/>
          <p:nvPr/>
        </p:nvGrpSpPr>
        <p:grpSpPr>
          <a:xfrm>
            <a:off x="3755570" y="3155780"/>
            <a:ext cx="216720" cy="258480"/>
            <a:chOff x="3755570" y="3155780"/>
            <a:chExt cx="216720" cy="258480"/>
          </a:xfrm>
        </p:grpSpPr>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92B9F26B-2874-2AC3-BEF8-B482B4EC94C0}"/>
                    </a:ext>
                  </a:extLst>
                </p14:cNvPr>
                <p14:cNvContentPartPr/>
                <p14:nvPr/>
              </p14:nvContentPartPr>
              <p14:xfrm>
                <a:off x="3755570" y="3218060"/>
                <a:ext cx="215640" cy="196200"/>
              </p14:xfrm>
            </p:contentPart>
          </mc:Choice>
          <mc:Fallback>
            <p:pic>
              <p:nvPicPr>
                <p:cNvPr id="19" name="Ink 18">
                  <a:extLst>
                    <a:ext uri="{FF2B5EF4-FFF2-40B4-BE49-F238E27FC236}">
                      <a16:creationId xmlns:a16="http://schemas.microsoft.com/office/drawing/2014/main" id="{92B9F26B-2874-2AC3-BEF8-B482B4EC94C0}"/>
                    </a:ext>
                  </a:extLst>
                </p:cNvPr>
                <p:cNvPicPr/>
                <p:nvPr/>
              </p:nvPicPr>
              <p:blipFill>
                <a:blip r:embed="rId18"/>
                <a:stretch>
                  <a:fillRect/>
                </a:stretch>
              </p:blipFill>
              <p:spPr>
                <a:xfrm>
                  <a:off x="3737570" y="3200420"/>
                  <a:ext cx="2512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A0C6CABB-BA94-415D-3C67-75A5D125A145}"/>
                    </a:ext>
                  </a:extLst>
                </p14:cNvPr>
                <p14:cNvContentPartPr/>
                <p14:nvPr/>
              </p14:nvContentPartPr>
              <p14:xfrm>
                <a:off x="3785450" y="3155780"/>
                <a:ext cx="186840" cy="212760"/>
              </p14:xfrm>
            </p:contentPart>
          </mc:Choice>
          <mc:Fallback>
            <p:pic>
              <p:nvPicPr>
                <p:cNvPr id="20" name="Ink 19">
                  <a:extLst>
                    <a:ext uri="{FF2B5EF4-FFF2-40B4-BE49-F238E27FC236}">
                      <a16:creationId xmlns:a16="http://schemas.microsoft.com/office/drawing/2014/main" id="{A0C6CABB-BA94-415D-3C67-75A5D125A145}"/>
                    </a:ext>
                  </a:extLst>
                </p:cNvPr>
                <p:cNvPicPr/>
                <p:nvPr/>
              </p:nvPicPr>
              <p:blipFill>
                <a:blip r:embed="rId20"/>
                <a:stretch>
                  <a:fillRect/>
                </a:stretch>
              </p:blipFill>
              <p:spPr>
                <a:xfrm>
                  <a:off x="3767810" y="3137780"/>
                  <a:ext cx="222480" cy="248400"/>
                </a:xfrm>
                <a:prstGeom prst="rect">
                  <a:avLst/>
                </a:prstGeom>
              </p:spPr>
            </p:pic>
          </mc:Fallback>
        </mc:AlternateContent>
      </p:grpSp>
      <p:grpSp>
        <p:nvGrpSpPr>
          <p:cNvPr id="24" name="Group 23">
            <a:extLst>
              <a:ext uri="{FF2B5EF4-FFF2-40B4-BE49-F238E27FC236}">
                <a16:creationId xmlns:a16="http://schemas.microsoft.com/office/drawing/2014/main" id="{6A2429CE-720B-1A32-3CCB-B8EC55390C40}"/>
              </a:ext>
            </a:extLst>
          </p:cNvPr>
          <p:cNvGrpSpPr/>
          <p:nvPr/>
        </p:nvGrpSpPr>
        <p:grpSpPr>
          <a:xfrm>
            <a:off x="5940410" y="3227420"/>
            <a:ext cx="148680" cy="158760"/>
            <a:chOff x="5940410" y="3227420"/>
            <a:chExt cx="148680" cy="158760"/>
          </a:xfrm>
        </p:grpSpPr>
        <mc:AlternateContent xmlns:mc="http://schemas.openxmlformats.org/markup-compatibility/2006">
          <mc:Choice xmlns:p14="http://schemas.microsoft.com/office/powerpoint/2010/main" Requires="p14">
            <p:contentPart p14:bwMode="auto" r:id="rId21">
              <p14:nvContentPartPr>
                <p14:cNvPr id="22" name="Ink 21">
                  <a:extLst>
                    <a:ext uri="{FF2B5EF4-FFF2-40B4-BE49-F238E27FC236}">
                      <a16:creationId xmlns:a16="http://schemas.microsoft.com/office/drawing/2014/main" id="{18A43515-B657-B970-1F1A-70FA2BF14B19}"/>
                    </a:ext>
                  </a:extLst>
                </p14:cNvPr>
                <p14:cNvContentPartPr/>
                <p14:nvPr/>
              </p14:nvContentPartPr>
              <p14:xfrm>
                <a:off x="5954090" y="3227420"/>
                <a:ext cx="135000" cy="158760"/>
              </p14:xfrm>
            </p:contentPart>
          </mc:Choice>
          <mc:Fallback>
            <p:pic>
              <p:nvPicPr>
                <p:cNvPr id="22" name="Ink 21">
                  <a:extLst>
                    <a:ext uri="{FF2B5EF4-FFF2-40B4-BE49-F238E27FC236}">
                      <a16:creationId xmlns:a16="http://schemas.microsoft.com/office/drawing/2014/main" id="{18A43515-B657-B970-1F1A-70FA2BF14B19}"/>
                    </a:ext>
                  </a:extLst>
                </p:cNvPr>
                <p:cNvPicPr/>
                <p:nvPr/>
              </p:nvPicPr>
              <p:blipFill>
                <a:blip r:embed="rId22"/>
                <a:stretch>
                  <a:fillRect/>
                </a:stretch>
              </p:blipFill>
              <p:spPr>
                <a:xfrm>
                  <a:off x="5936450" y="3209780"/>
                  <a:ext cx="1706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Ink 22">
                  <a:extLst>
                    <a:ext uri="{FF2B5EF4-FFF2-40B4-BE49-F238E27FC236}">
                      <a16:creationId xmlns:a16="http://schemas.microsoft.com/office/drawing/2014/main" id="{22AD28C2-2FD7-5C7F-7AA8-F44B7441D029}"/>
                    </a:ext>
                  </a:extLst>
                </p14:cNvPr>
                <p14:cNvContentPartPr/>
                <p14:nvPr/>
              </p14:nvContentPartPr>
              <p14:xfrm>
                <a:off x="5940410" y="3259820"/>
                <a:ext cx="111240" cy="79200"/>
              </p14:xfrm>
            </p:contentPart>
          </mc:Choice>
          <mc:Fallback>
            <p:pic>
              <p:nvPicPr>
                <p:cNvPr id="23" name="Ink 22">
                  <a:extLst>
                    <a:ext uri="{FF2B5EF4-FFF2-40B4-BE49-F238E27FC236}">
                      <a16:creationId xmlns:a16="http://schemas.microsoft.com/office/drawing/2014/main" id="{22AD28C2-2FD7-5C7F-7AA8-F44B7441D029}"/>
                    </a:ext>
                  </a:extLst>
                </p:cNvPr>
                <p:cNvPicPr/>
                <p:nvPr/>
              </p:nvPicPr>
              <p:blipFill>
                <a:blip r:embed="rId24"/>
                <a:stretch>
                  <a:fillRect/>
                </a:stretch>
              </p:blipFill>
              <p:spPr>
                <a:xfrm>
                  <a:off x="5922410" y="3241820"/>
                  <a:ext cx="146880" cy="114840"/>
                </a:xfrm>
                <a:prstGeom prst="rect">
                  <a:avLst/>
                </a:prstGeom>
              </p:spPr>
            </p:pic>
          </mc:Fallback>
        </mc:AlternateContent>
      </p:grpSp>
    </p:spTree>
    <p:extLst>
      <p:ext uri="{BB962C8B-B14F-4D97-AF65-F5344CB8AC3E}">
        <p14:creationId xmlns:p14="http://schemas.microsoft.com/office/powerpoint/2010/main" val="1943952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F200-7635-45DD-ADB2-46DA893A5AE1}"/>
              </a:ext>
            </a:extLst>
          </p:cNvPr>
          <p:cNvSpPr>
            <a:spLocks noGrp="1"/>
          </p:cNvSpPr>
          <p:nvPr>
            <p:ph type="title"/>
          </p:nvPr>
        </p:nvSpPr>
        <p:spPr>
          <a:xfrm>
            <a:off x="0" y="0"/>
            <a:ext cx="10515600" cy="855023"/>
          </a:xfrm>
        </p:spPr>
        <p:txBody>
          <a:bodyPr/>
          <a:lstStyle/>
          <a:p>
            <a:r>
              <a:rPr lang="en-US" dirty="0"/>
              <a:t>Sun as the light source for oximetry</a:t>
            </a:r>
          </a:p>
        </p:txBody>
      </p:sp>
      <p:sp>
        <p:nvSpPr>
          <p:cNvPr id="4" name="Slide Number Placeholder 3">
            <a:extLst>
              <a:ext uri="{FF2B5EF4-FFF2-40B4-BE49-F238E27FC236}">
                <a16:creationId xmlns:a16="http://schemas.microsoft.com/office/drawing/2014/main" id="{D27F4F49-BB91-4ADA-AAAA-75F00D482B6C}"/>
              </a:ext>
            </a:extLst>
          </p:cNvPr>
          <p:cNvSpPr>
            <a:spLocks noGrp="1"/>
          </p:cNvSpPr>
          <p:nvPr>
            <p:ph type="sldNum" sz="quarter" idx="4"/>
          </p:nvPr>
        </p:nvSpPr>
        <p:spPr/>
        <p:txBody>
          <a:bodyPr/>
          <a:lstStyle/>
          <a:p>
            <a:fld id="{C4929C3B-27DB-4701-9AD5-57958A04CB2E}" type="slidenum">
              <a:rPr lang="en-US" smtClean="0"/>
              <a:pPr/>
              <a:t>21</a:t>
            </a:fld>
            <a:endParaRPr lang="en-US" dirty="0"/>
          </a:p>
        </p:txBody>
      </p:sp>
      <p:pic>
        <p:nvPicPr>
          <p:cNvPr id="7" name="Picture 6">
            <a:extLst>
              <a:ext uri="{FF2B5EF4-FFF2-40B4-BE49-F238E27FC236}">
                <a16:creationId xmlns:a16="http://schemas.microsoft.com/office/drawing/2014/main" id="{092916E1-D2D5-4E80-AC9E-8A4F5DE06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9" y="3191057"/>
            <a:ext cx="5874388" cy="3484380"/>
          </a:xfrm>
          <a:prstGeom prst="rect">
            <a:avLst/>
          </a:prstGeom>
        </p:spPr>
      </p:pic>
      <p:pic>
        <p:nvPicPr>
          <p:cNvPr id="9" name="Picture 8">
            <a:extLst>
              <a:ext uri="{FF2B5EF4-FFF2-40B4-BE49-F238E27FC236}">
                <a16:creationId xmlns:a16="http://schemas.microsoft.com/office/drawing/2014/main" id="{58960485-8DB4-47BC-B9A1-B516DAB7D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307" y="894652"/>
            <a:ext cx="6097159" cy="3801522"/>
          </a:xfrm>
          <a:prstGeom prst="rect">
            <a:avLst/>
          </a:prstGeom>
        </p:spPr>
      </p:pic>
      <p:pic>
        <p:nvPicPr>
          <p:cNvPr id="8" name="Picture 7">
            <a:extLst>
              <a:ext uri="{FF2B5EF4-FFF2-40B4-BE49-F238E27FC236}">
                <a16:creationId xmlns:a16="http://schemas.microsoft.com/office/drawing/2014/main" id="{9968DF19-BAF7-43A1-B629-2AC4FA34CC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76"/>
          <a:stretch/>
        </p:blipFill>
        <p:spPr>
          <a:xfrm>
            <a:off x="1912609" y="769418"/>
            <a:ext cx="2723187" cy="2507244"/>
          </a:xfrm>
          <a:prstGeom prst="rect">
            <a:avLst/>
          </a:prstGeom>
        </p:spPr>
      </p:pic>
      <p:sp>
        <p:nvSpPr>
          <p:cNvPr id="10" name="Content Placeholder 2">
            <a:extLst>
              <a:ext uri="{FF2B5EF4-FFF2-40B4-BE49-F238E27FC236}">
                <a16:creationId xmlns:a16="http://schemas.microsoft.com/office/drawing/2014/main" id="{A4F15211-8638-4287-9EEE-93CBACD0A095}"/>
              </a:ext>
            </a:extLst>
          </p:cNvPr>
          <p:cNvSpPr>
            <a:spLocks noGrp="1"/>
          </p:cNvSpPr>
          <p:nvPr/>
        </p:nvSpPr>
        <p:spPr>
          <a:xfrm>
            <a:off x="6036922" y="4786017"/>
            <a:ext cx="6097159" cy="1889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Pulse oximetry can be done using sunlight with red + green and red + NIR light combinations</a:t>
            </a:r>
          </a:p>
          <a:p>
            <a:r>
              <a:rPr lang="en-US" sz="2000" dirty="0"/>
              <a:t>Results are validated with commercial oximeters, and by varying oxygenation levels</a:t>
            </a:r>
          </a:p>
          <a:p>
            <a:r>
              <a:rPr lang="en-US" sz="2000" dirty="0"/>
              <a:t>Lowest power oximeter! </a:t>
            </a:r>
          </a:p>
        </p:txBody>
      </p:sp>
    </p:spTree>
    <p:extLst>
      <p:ext uri="{BB962C8B-B14F-4D97-AF65-F5344CB8AC3E}">
        <p14:creationId xmlns:p14="http://schemas.microsoft.com/office/powerpoint/2010/main" val="713866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715FA-C652-44FF-AB1D-40998860A70E}"/>
              </a:ext>
            </a:extLst>
          </p:cNvPr>
          <p:cNvSpPr>
            <a:spLocks noGrp="1"/>
          </p:cNvSpPr>
          <p:nvPr>
            <p:ph type="title"/>
          </p:nvPr>
        </p:nvSpPr>
        <p:spPr>
          <a:xfrm>
            <a:off x="0" y="1"/>
            <a:ext cx="10515600" cy="882032"/>
          </a:xfrm>
        </p:spPr>
        <p:txBody>
          <a:bodyPr/>
          <a:lstStyle/>
          <a:p>
            <a:r>
              <a:rPr lang="en-US" dirty="0"/>
              <a:t>Flexible oximeters over the years</a:t>
            </a:r>
          </a:p>
        </p:txBody>
      </p:sp>
      <p:sp>
        <p:nvSpPr>
          <p:cNvPr id="4" name="Slide Number Placeholder 3">
            <a:extLst>
              <a:ext uri="{FF2B5EF4-FFF2-40B4-BE49-F238E27FC236}">
                <a16:creationId xmlns:a16="http://schemas.microsoft.com/office/drawing/2014/main" id="{BC0F7100-A050-44F7-B417-657147E37763}"/>
              </a:ext>
            </a:extLst>
          </p:cNvPr>
          <p:cNvSpPr>
            <a:spLocks noGrp="1"/>
          </p:cNvSpPr>
          <p:nvPr>
            <p:ph type="sldNum" sz="quarter" idx="4"/>
          </p:nvPr>
        </p:nvSpPr>
        <p:spPr/>
        <p:txBody>
          <a:bodyPr/>
          <a:lstStyle/>
          <a:p>
            <a:fld id="{C4929C3B-27DB-4701-9AD5-57958A04CB2E}" type="slidenum">
              <a:rPr lang="en-US" smtClean="0"/>
              <a:pPr/>
              <a:t>22</a:t>
            </a:fld>
            <a:endParaRPr lang="en-US" dirty="0"/>
          </a:p>
        </p:txBody>
      </p:sp>
      <p:pic>
        <p:nvPicPr>
          <p:cNvPr id="6" name="Picture 5">
            <a:extLst>
              <a:ext uri="{FF2B5EF4-FFF2-40B4-BE49-F238E27FC236}">
                <a16:creationId xmlns:a16="http://schemas.microsoft.com/office/drawing/2014/main" id="{4A886D66-15C2-4769-A230-DE9598AD7E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09" y="2314140"/>
            <a:ext cx="2286000" cy="1527888"/>
          </a:xfrm>
          <a:prstGeom prst="rect">
            <a:avLst/>
          </a:prstGeom>
        </p:spPr>
      </p:pic>
      <p:cxnSp>
        <p:nvCxnSpPr>
          <p:cNvPr id="7" name="Straight Connector 6">
            <a:extLst>
              <a:ext uri="{FF2B5EF4-FFF2-40B4-BE49-F238E27FC236}">
                <a16:creationId xmlns:a16="http://schemas.microsoft.com/office/drawing/2014/main" id="{4DAF9F3B-C949-48C8-AFF5-BE9703FA8B14}"/>
              </a:ext>
            </a:extLst>
          </p:cNvPr>
          <p:cNvCxnSpPr/>
          <p:nvPr/>
        </p:nvCxnSpPr>
        <p:spPr>
          <a:xfrm>
            <a:off x="438178" y="6586454"/>
            <a:ext cx="10972800" cy="0"/>
          </a:xfrm>
          <a:prstGeom prst="line">
            <a:avLst/>
          </a:prstGeom>
          <a:ln w="25400">
            <a:solidFill>
              <a:srgbClr val="FDB515"/>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Content Placeholder 1">
            <a:extLst>
              <a:ext uri="{FF2B5EF4-FFF2-40B4-BE49-F238E27FC236}">
                <a16:creationId xmlns:a16="http://schemas.microsoft.com/office/drawing/2014/main" id="{E00C93BD-3288-4F0E-9599-397670732790}"/>
              </a:ext>
            </a:extLst>
          </p:cNvPr>
          <p:cNvSpPr txBox="1">
            <a:spLocks/>
          </p:cNvSpPr>
          <p:nvPr/>
        </p:nvSpPr>
        <p:spPr>
          <a:xfrm>
            <a:off x="-76893" y="994938"/>
            <a:ext cx="2494982" cy="1013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Red and green OLEDs interfaced with OPD for transmission-mode oximetry, </a:t>
            </a:r>
            <a:r>
              <a:rPr lang="fr-FR" sz="1600" b="1" i="1" dirty="0"/>
              <a:t>Nat. Commun. </a:t>
            </a:r>
            <a:r>
              <a:rPr lang="fr-FR" sz="1600" b="1" dirty="0"/>
              <a:t>2014 - Berkeley</a:t>
            </a:r>
          </a:p>
        </p:txBody>
      </p:sp>
      <p:pic>
        <p:nvPicPr>
          <p:cNvPr id="17" name="Picture 16">
            <a:extLst>
              <a:ext uri="{FF2B5EF4-FFF2-40B4-BE49-F238E27FC236}">
                <a16:creationId xmlns:a16="http://schemas.microsoft.com/office/drawing/2014/main" id="{6942D622-EDB1-480F-A4C6-8FFBA7D14D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522" y="4029488"/>
            <a:ext cx="2286000" cy="1440756"/>
          </a:xfrm>
          <a:prstGeom prst="rect">
            <a:avLst/>
          </a:prstGeom>
        </p:spPr>
      </p:pic>
      <p:sp>
        <p:nvSpPr>
          <p:cNvPr id="19" name="Content Placeholder 1">
            <a:extLst>
              <a:ext uri="{FF2B5EF4-FFF2-40B4-BE49-F238E27FC236}">
                <a16:creationId xmlns:a16="http://schemas.microsoft.com/office/drawing/2014/main" id="{66FCB837-CD4D-4F09-928E-73715D09923B}"/>
              </a:ext>
            </a:extLst>
          </p:cNvPr>
          <p:cNvSpPr txBox="1">
            <a:spLocks/>
          </p:cNvSpPr>
          <p:nvPr/>
        </p:nvSpPr>
        <p:spPr>
          <a:xfrm>
            <a:off x="7333216" y="2661899"/>
            <a:ext cx="2401306" cy="1013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Printed flexible PLEDs interfaced for reflectance-mode oximetry, </a:t>
            </a:r>
            <a:r>
              <a:rPr lang="en-US" sz="1600" b="1" i="1" dirty="0"/>
              <a:t>Adv. Mater</a:t>
            </a:r>
            <a:r>
              <a:rPr lang="en-US" sz="1600" b="1" dirty="0"/>
              <a:t>. 2017 - Berkeley</a:t>
            </a:r>
            <a:endParaRPr lang="en-US" sz="1600" dirty="0"/>
          </a:p>
        </p:txBody>
      </p:sp>
      <p:pic>
        <p:nvPicPr>
          <p:cNvPr id="21" name="Picture 20">
            <a:extLst>
              <a:ext uri="{FF2B5EF4-FFF2-40B4-BE49-F238E27FC236}">
                <a16:creationId xmlns:a16="http://schemas.microsoft.com/office/drawing/2014/main" id="{96A00B43-3CF3-4E2F-BD04-8234A5A9A6AC}"/>
              </a:ext>
            </a:extLst>
          </p:cNvPr>
          <p:cNvPicPr>
            <a:picLocks noChangeAspect="1"/>
          </p:cNvPicPr>
          <p:nvPr/>
        </p:nvPicPr>
        <p:blipFill rotWithShape="1">
          <a:blip r:embed="rId4">
            <a:extLst>
              <a:ext uri="{28A0092B-C50C-407E-A947-70E740481C1C}">
                <a14:useLocalDpi xmlns:a14="http://schemas.microsoft.com/office/drawing/2010/main" val="0"/>
              </a:ext>
            </a:extLst>
          </a:blip>
          <a:srcRect l="2759" r="41703"/>
          <a:stretch/>
        </p:blipFill>
        <p:spPr>
          <a:xfrm>
            <a:off x="9906000" y="4815285"/>
            <a:ext cx="2286000" cy="1588101"/>
          </a:xfrm>
          <a:prstGeom prst="rect">
            <a:avLst/>
          </a:prstGeom>
        </p:spPr>
      </p:pic>
      <p:sp>
        <p:nvSpPr>
          <p:cNvPr id="22" name="Content Placeholder 1">
            <a:extLst>
              <a:ext uri="{FF2B5EF4-FFF2-40B4-BE49-F238E27FC236}">
                <a16:creationId xmlns:a16="http://schemas.microsoft.com/office/drawing/2014/main" id="{97179B82-683A-410A-9E89-15F9A854513A}"/>
              </a:ext>
            </a:extLst>
          </p:cNvPr>
          <p:cNvSpPr txBox="1">
            <a:spLocks/>
          </p:cNvSpPr>
          <p:nvPr/>
        </p:nvSpPr>
        <p:spPr>
          <a:xfrm>
            <a:off x="9653798" y="3743361"/>
            <a:ext cx="2597544" cy="11214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Printed PLED and OPD arrays for reflectance-mode oximetry, </a:t>
            </a:r>
            <a:r>
              <a:rPr lang="en-US" sz="1600" b="1" i="1" dirty="0"/>
              <a:t>PNAS</a:t>
            </a:r>
            <a:r>
              <a:rPr lang="en-US" sz="1600" b="1" dirty="0"/>
              <a:t> 2018 - Berkeley</a:t>
            </a:r>
          </a:p>
        </p:txBody>
      </p:sp>
      <p:pic>
        <p:nvPicPr>
          <p:cNvPr id="5" name="Picture 4">
            <a:extLst>
              <a:ext uri="{FF2B5EF4-FFF2-40B4-BE49-F238E27FC236}">
                <a16:creationId xmlns:a16="http://schemas.microsoft.com/office/drawing/2014/main" id="{928479D9-81B1-4206-A6F0-997DCA79DE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7478" y="2844492"/>
            <a:ext cx="2286000" cy="1509541"/>
          </a:xfrm>
          <a:prstGeom prst="rect">
            <a:avLst/>
          </a:prstGeom>
        </p:spPr>
      </p:pic>
      <p:sp>
        <p:nvSpPr>
          <p:cNvPr id="16" name="Content Placeholder 1">
            <a:extLst>
              <a:ext uri="{FF2B5EF4-FFF2-40B4-BE49-F238E27FC236}">
                <a16:creationId xmlns:a16="http://schemas.microsoft.com/office/drawing/2014/main" id="{8B143831-5314-4610-9ECB-C306E07CAD8C}"/>
              </a:ext>
            </a:extLst>
          </p:cNvPr>
          <p:cNvSpPr txBox="1">
            <a:spLocks/>
          </p:cNvSpPr>
          <p:nvPr/>
        </p:nvSpPr>
        <p:spPr>
          <a:xfrm>
            <a:off x="2340009" y="1921319"/>
            <a:ext cx="2498674" cy="1013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err="1"/>
              <a:t>Ultraflexible</a:t>
            </a:r>
            <a:r>
              <a:rPr lang="en-US" sz="1600" dirty="0"/>
              <a:t> organic photonic skin, </a:t>
            </a:r>
            <a:r>
              <a:rPr lang="en-US" sz="1600" b="1" i="1" dirty="0"/>
              <a:t>Sci. Adv</a:t>
            </a:r>
            <a:r>
              <a:rPr lang="en-US" sz="1600" b="1" dirty="0"/>
              <a:t>. 2016 – U of Tokyo</a:t>
            </a:r>
            <a:endParaRPr lang="en-US" sz="1600" dirty="0"/>
          </a:p>
        </p:txBody>
      </p:sp>
      <p:sp>
        <p:nvSpPr>
          <p:cNvPr id="8" name="TextBox 7">
            <a:extLst>
              <a:ext uri="{FF2B5EF4-FFF2-40B4-BE49-F238E27FC236}">
                <a16:creationId xmlns:a16="http://schemas.microsoft.com/office/drawing/2014/main" id="{C76C5BF2-74FC-467A-BA14-F8DAD5B3B7FB}"/>
              </a:ext>
            </a:extLst>
          </p:cNvPr>
          <p:cNvSpPr txBox="1"/>
          <p:nvPr/>
        </p:nvSpPr>
        <p:spPr>
          <a:xfrm>
            <a:off x="5025140" y="2123290"/>
            <a:ext cx="2099543" cy="1077218"/>
          </a:xfrm>
          <a:prstGeom prst="rect">
            <a:avLst/>
          </a:prstGeom>
          <a:noFill/>
        </p:spPr>
        <p:txBody>
          <a:bodyPr wrap="square" rtlCol="0">
            <a:spAutoFit/>
          </a:bodyPr>
          <a:lstStyle/>
          <a:p>
            <a:pPr algn="ctr"/>
            <a:r>
              <a:rPr lang="en-US" sz="1600" dirty="0">
                <a:solidFill>
                  <a:srgbClr val="003262"/>
                </a:solidFill>
                <a:latin typeface="Segoe UI" panose="020B0502040204020203" pitchFamily="34" charset="0"/>
                <a:cs typeface="Segoe UI" panose="020B0502040204020203" pitchFamily="34" charset="0"/>
              </a:rPr>
              <a:t>Thin, Battery-free, Skin-like Devices for Blood Oximetry, </a:t>
            </a:r>
            <a:r>
              <a:rPr lang="en-US" sz="1600" b="1" i="1" dirty="0">
                <a:solidFill>
                  <a:srgbClr val="003262"/>
                </a:solidFill>
                <a:latin typeface="Segoe UI" panose="020B0502040204020203" pitchFamily="34" charset="0"/>
                <a:cs typeface="Segoe UI" panose="020B0502040204020203" pitchFamily="34" charset="0"/>
              </a:rPr>
              <a:t>Sci. Adv</a:t>
            </a:r>
            <a:r>
              <a:rPr lang="en-US" sz="1600" b="1" dirty="0">
                <a:solidFill>
                  <a:srgbClr val="003262"/>
                </a:solidFill>
                <a:latin typeface="Segoe UI" panose="020B0502040204020203" pitchFamily="34" charset="0"/>
                <a:cs typeface="Segoe UI" panose="020B0502040204020203" pitchFamily="34" charset="0"/>
              </a:rPr>
              <a:t>. 2016 – Illinois</a:t>
            </a:r>
            <a:endParaRPr lang="en-US" sz="1600" dirty="0">
              <a:solidFill>
                <a:srgbClr val="003262"/>
              </a:solidFill>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0F28AD8D-EDD8-4795-BED3-2FF4A04A41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280" t="23529" r="20730" b="32592"/>
          <a:stretch/>
        </p:blipFill>
        <p:spPr>
          <a:xfrm>
            <a:off x="4953000" y="3365383"/>
            <a:ext cx="2286000" cy="1520065"/>
          </a:xfrm>
          <a:prstGeom prst="rect">
            <a:avLst/>
          </a:prstGeom>
        </p:spPr>
      </p:pic>
    </p:spTree>
    <p:extLst>
      <p:ext uri="{BB962C8B-B14F-4D97-AF65-F5344CB8AC3E}">
        <p14:creationId xmlns:p14="http://schemas.microsoft.com/office/powerpoint/2010/main" val="4069779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6160-E3D0-F708-CCF9-F3BBD67436E5}"/>
              </a:ext>
            </a:extLst>
          </p:cNvPr>
          <p:cNvSpPr>
            <a:spLocks noGrp="1"/>
          </p:cNvSpPr>
          <p:nvPr>
            <p:ph type="title"/>
          </p:nvPr>
        </p:nvSpPr>
        <p:spPr/>
        <p:txBody>
          <a:bodyPr>
            <a:normAutofit/>
          </a:bodyPr>
          <a:lstStyle/>
          <a:p>
            <a:r>
              <a:rPr lang="en-US" dirty="0"/>
              <a:t>Challenge project – what’s what</a:t>
            </a:r>
          </a:p>
        </p:txBody>
      </p:sp>
      <p:sp>
        <p:nvSpPr>
          <p:cNvPr id="4" name="Slide Number Placeholder 3">
            <a:extLst>
              <a:ext uri="{FF2B5EF4-FFF2-40B4-BE49-F238E27FC236}">
                <a16:creationId xmlns:a16="http://schemas.microsoft.com/office/drawing/2014/main" id="{5FCA71E7-8E83-33FA-605E-D34D54F815C8}"/>
              </a:ext>
            </a:extLst>
          </p:cNvPr>
          <p:cNvSpPr>
            <a:spLocks noGrp="1"/>
          </p:cNvSpPr>
          <p:nvPr>
            <p:ph type="sldNum" sz="quarter" idx="4"/>
          </p:nvPr>
        </p:nvSpPr>
        <p:spPr/>
        <p:txBody>
          <a:bodyPr/>
          <a:lstStyle/>
          <a:p>
            <a:fld id="{C4929C3B-27DB-4701-9AD5-57958A04CB2E}" type="slidenum">
              <a:rPr lang="en-US" smtClean="0"/>
              <a:pPr/>
              <a:t>23</a:t>
            </a:fld>
            <a:endParaRPr lang="en-US" dirty="0">
              <a:latin typeface="PT Sans" panose="020B0503020203020204" pitchFamily="34" charset="0"/>
            </a:endParaRPr>
          </a:p>
        </p:txBody>
      </p:sp>
      <p:pic>
        <p:nvPicPr>
          <p:cNvPr id="6" name="Picture 5" descr="A black circuit board with a black wire&#10;&#10;Description automatically generated">
            <a:extLst>
              <a:ext uri="{FF2B5EF4-FFF2-40B4-BE49-F238E27FC236}">
                <a16:creationId xmlns:a16="http://schemas.microsoft.com/office/drawing/2014/main" id="{D0DAF189-9E76-44CD-044D-7E16D5434E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418" y="1484656"/>
            <a:ext cx="3377940" cy="4486326"/>
          </a:xfrm>
          <a:prstGeom prst="rect">
            <a:avLst/>
          </a:prstGeom>
        </p:spPr>
      </p:pic>
      <p:pic>
        <p:nvPicPr>
          <p:cNvPr id="8" name="Picture 7" descr="A close up of a circuit board&#10;&#10;Description automatically generated">
            <a:extLst>
              <a:ext uri="{FF2B5EF4-FFF2-40B4-BE49-F238E27FC236}">
                <a16:creationId xmlns:a16="http://schemas.microsoft.com/office/drawing/2014/main" id="{A7D039C1-D133-B6A7-9C63-C02BCE2885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434" y="3855937"/>
            <a:ext cx="1898851" cy="2521911"/>
          </a:xfrm>
          <a:prstGeom prst="rect">
            <a:avLst/>
          </a:prstGeom>
        </p:spPr>
      </p:pic>
      <p:pic>
        <p:nvPicPr>
          <p:cNvPr id="10" name="Picture 9" descr="A finger on a circuit board&#10;&#10;Description automatically generated">
            <a:extLst>
              <a:ext uri="{FF2B5EF4-FFF2-40B4-BE49-F238E27FC236}">
                <a16:creationId xmlns:a16="http://schemas.microsoft.com/office/drawing/2014/main" id="{B9398D3C-1713-7BFB-2DD4-C92418C7C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9738" y="3855936"/>
            <a:ext cx="1898850" cy="2521911"/>
          </a:xfrm>
          <a:prstGeom prst="rect">
            <a:avLst/>
          </a:prstGeom>
        </p:spPr>
      </p:pic>
      <p:pic>
        <p:nvPicPr>
          <p:cNvPr id="12" name="Picture 11" descr="A close up of a circuit board&#10;&#10;Description automatically generated">
            <a:extLst>
              <a:ext uri="{FF2B5EF4-FFF2-40B4-BE49-F238E27FC236}">
                <a16:creationId xmlns:a16="http://schemas.microsoft.com/office/drawing/2014/main" id="{F5CF7114-C327-E1E3-9801-7E19196AF8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434" y="854974"/>
            <a:ext cx="1898851" cy="2521911"/>
          </a:xfrm>
          <a:prstGeom prst="rect">
            <a:avLst/>
          </a:prstGeom>
        </p:spPr>
      </p:pic>
      <p:pic>
        <p:nvPicPr>
          <p:cNvPr id="14" name="Picture 13" descr="A finger on a circuit board&#10;&#10;Description automatically generated">
            <a:extLst>
              <a:ext uri="{FF2B5EF4-FFF2-40B4-BE49-F238E27FC236}">
                <a16:creationId xmlns:a16="http://schemas.microsoft.com/office/drawing/2014/main" id="{28C535A0-02FB-7FEF-1F9D-0D0F53F7E2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29737" y="854973"/>
            <a:ext cx="1898851" cy="2521911"/>
          </a:xfrm>
          <a:prstGeom prst="rect">
            <a:avLst/>
          </a:prstGeom>
        </p:spPr>
      </p:pic>
      <p:sp>
        <p:nvSpPr>
          <p:cNvPr id="3" name="Content Placeholder 2">
            <a:extLst>
              <a:ext uri="{FF2B5EF4-FFF2-40B4-BE49-F238E27FC236}">
                <a16:creationId xmlns:a16="http://schemas.microsoft.com/office/drawing/2014/main" id="{74947DD5-A0CE-3D56-1C3F-A56598974FAA}"/>
              </a:ext>
            </a:extLst>
          </p:cNvPr>
          <p:cNvSpPr>
            <a:spLocks noGrp="1"/>
          </p:cNvSpPr>
          <p:nvPr/>
        </p:nvSpPr>
        <p:spPr>
          <a:xfrm>
            <a:off x="7809318" y="836832"/>
            <a:ext cx="4031312" cy="28832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000" dirty="0"/>
              <a:t>data-1.csv, data-2.csv, and data-3.csv are taken with red, blue, and no filters. You will have to detect which data uses which filter with code written in the python notebook.</a:t>
            </a:r>
          </a:p>
          <a:p>
            <a:pPr marL="457200" lvl="1" indent="0">
              <a:buNone/>
            </a:pPr>
            <a:endParaRPr lang="en-US" sz="2000" dirty="0"/>
          </a:p>
          <a:p>
            <a:pPr marL="457200" lvl="1" indent="0">
              <a:buNone/>
            </a:pPr>
            <a:r>
              <a:rPr lang="en-US" sz="2000" dirty="0"/>
              <a:t>Rules</a:t>
            </a:r>
          </a:p>
          <a:p>
            <a:pPr marL="914400" lvl="1" indent="-457200">
              <a:buAutoNum type="arabicPeriod"/>
            </a:pPr>
            <a:r>
              <a:rPr lang="en-US" sz="2000" dirty="0"/>
              <a:t>Teams of two students.</a:t>
            </a:r>
          </a:p>
          <a:p>
            <a:pPr marL="914400" lvl="1" indent="-457200">
              <a:buAutoNum type="arabicPeriod"/>
            </a:pPr>
            <a:r>
              <a:rPr lang="en-US" sz="2000" dirty="0"/>
              <a:t>Raise your arm when your code is ready to identify the data files automatically. </a:t>
            </a:r>
          </a:p>
          <a:p>
            <a:pPr marL="914400" lvl="1" indent="-457200">
              <a:buAutoNum type="arabicPeriod"/>
            </a:pPr>
            <a:r>
              <a:rPr lang="en-US" sz="2000" dirty="0"/>
              <a:t>You’ll get one chance for giving the correct answer. </a:t>
            </a:r>
          </a:p>
          <a:p>
            <a:pPr marL="914400" lvl="1" indent="-457200">
              <a:buAutoNum type="arabicPeriod"/>
            </a:pPr>
            <a:r>
              <a:rPr lang="en-US" sz="2000" dirty="0"/>
              <a:t>You’ll have to explain why the signals are different in different data files. </a:t>
            </a:r>
          </a:p>
        </p:txBody>
      </p:sp>
    </p:spTree>
    <p:extLst>
      <p:ext uri="{BB962C8B-B14F-4D97-AF65-F5344CB8AC3E}">
        <p14:creationId xmlns:p14="http://schemas.microsoft.com/office/powerpoint/2010/main" val="190560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252038" cy="862856"/>
          </a:xfrm>
        </p:spPr>
        <p:txBody>
          <a:bodyPr/>
          <a:lstStyle/>
          <a:p>
            <a:r>
              <a:rPr lang="en-US" dirty="0"/>
              <a:t>Oximetry - History</a:t>
            </a:r>
          </a:p>
        </p:txBody>
      </p:sp>
      <p:sp>
        <p:nvSpPr>
          <p:cNvPr id="4" name="Slide Number Placeholder 3"/>
          <p:cNvSpPr>
            <a:spLocks noGrp="1"/>
          </p:cNvSpPr>
          <p:nvPr>
            <p:ph type="sldNum" sz="quarter" idx="4"/>
          </p:nvPr>
        </p:nvSpPr>
        <p:spPr/>
        <p:txBody>
          <a:bodyPr/>
          <a:lstStyle/>
          <a:p>
            <a:fld id="{C4929C3B-27DB-4701-9AD5-57958A04CB2E}" type="slidenum">
              <a:rPr lang="en-US" smtClean="0"/>
              <a:pPr/>
              <a:t>3</a:t>
            </a:fld>
            <a:endParaRPr lang="en-US" dirty="0"/>
          </a:p>
        </p:txBody>
      </p:sp>
      <p:cxnSp>
        <p:nvCxnSpPr>
          <p:cNvPr id="6" name="Straight Connector 5"/>
          <p:cNvCxnSpPr/>
          <p:nvPr/>
        </p:nvCxnSpPr>
        <p:spPr>
          <a:xfrm>
            <a:off x="511006" y="5979551"/>
            <a:ext cx="10972800" cy="0"/>
          </a:xfrm>
          <a:prstGeom prst="line">
            <a:avLst/>
          </a:prstGeom>
          <a:ln w="25400">
            <a:solidFill>
              <a:srgbClr val="FDB515"/>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12215" y="5883031"/>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
          <p:cNvSpPr txBox="1">
            <a:spLocks/>
          </p:cNvSpPr>
          <p:nvPr/>
        </p:nvSpPr>
        <p:spPr>
          <a:xfrm>
            <a:off x="367142" y="6172591"/>
            <a:ext cx="683185"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1864</a:t>
            </a:r>
          </a:p>
        </p:txBody>
      </p:sp>
      <p:sp>
        <p:nvSpPr>
          <p:cNvPr id="18" name="Oval 17"/>
          <p:cNvSpPr/>
          <p:nvPr/>
        </p:nvSpPr>
        <p:spPr>
          <a:xfrm>
            <a:off x="3407447" y="5883031"/>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
          <p:cNvSpPr txBox="1">
            <a:spLocks/>
          </p:cNvSpPr>
          <p:nvPr/>
        </p:nvSpPr>
        <p:spPr>
          <a:xfrm>
            <a:off x="3162375" y="5527063"/>
            <a:ext cx="683185"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1935</a:t>
            </a:r>
          </a:p>
        </p:txBody>
      </p:sp>
      <p:sp>
        <p:nvSpPr>
          <p:cNvPr id="24" name="Oval 23"/>
          <p:cNvSpPr/>
          <p:nvPr/>
        </p:nvSpPr>
        <p:spPr>
          <a:xfrm>
            <a:off x="4020129" y="5883031"/>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txBox="1">
            <a:spLocks/>
          </p:cNvSpPr>
          <p:nvPr/>
        </p:nvSpPr>
        <p:spPr>
          <a:xfrm>
            <a:off x="3801072" y="5527063"/>
            <a:ext cx="683185"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1942</a:t>
            </a:r>
          </a:p>
        </p:txBody>
      </p:sp>
      <p:sp>
        <p:nvSpPr>
          <p:cNvPr id="33" name="Content Placeholder 1"/>
          <p:cNvSpPr txBox="1">
            <a:spLocks/>
          </p:cNvSpPr>
          <p:nvPr/>
        </p:nvSpPr>
        <p:spPr>
          <a:xfrm>
            <a:off x="148987" y="1218825"/>
            <a:ext cx="3626069" cy="15314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Around 1964, Robert Shaw, a surgeon and inventor in San Francisco, began design and construction of a self-calibrating, eight-wavelength ear oximeter. His concept was to uniquely solve the simultaneous equations by using one more wavelength than the number of separate forms of hemoglobin needing identification.</a:t>
            </a:r>
          </a:p>
        </p:txBody>
      </p:sp>
      <p:sp>
        <p:nvSpPr>
          <p:cNvPr id="34" name="Oval 33"/>
          <p:cNvSpPr/>
          <p:nvPr/>
        </p:nvSpPr>
        <p:spPr>
          <a:xfrm>
            <a:off x="5494283" y="5883031"/>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1"/>
          <p:cNvSpPr txBox="1">
            <a:spLocks/>
          </p:cNvSpPr>
          <p:nvPr/>
        </p:nvSpPr>
        <p:spPr>
          <a:xfrm>
            <a:off x="5249210" y="6172614"/>
            <a:ext cx="683185"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1964</a:t>
            </a:r>
          </a:p>
        </p:txBody>
      </p:sp>
      <p:sp>
        <p:nvSpPr>
          <p:cNvPr id="36" name="Content Placeholder 1"/>
          <p:cNvSpPr txBox="1">
            <a:spLocks/>
          </p:cNvSpPr>
          <p:nvPr/>
        </p:nvSpPr>
        <p:spPr>
          <a:xfrm>
            <a:off x="3503967" y="3577746"/>
            <a:ext cx="4473631" cy="985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1975, Pulse oximetry was reported by Nakajima, Hirai, </a:t>
            </a:r>
            <a:r>
              <a:rPr lang="en-US" sz="1800" dirty="0" err="1"/>
              <a:t>Takase</a:t>
            </a:r>
            <a:r>
              <a:rPr lang="en-US" sz="1800" dirty="0"/>
              <a:t>, </a:t>
            </a:r>
            <a:r>
              <a:rPr lang="en-US" sz="1800" dirty="0" err="1"/>
              <a:t>Kuse</a:t>
            </a:r>
            <a:r>
              <a:rPr lang="en-US" sz="1800" dirty="0"/>
              <a:t>, Aoyagi, </a:t>
            </a:r>
            <a:r>
              <a:rPr lang="en-US" sz="1800" dirty="0" err="1"/>
              <a:t>Kishi</a:t>
            </a:r>
            <a:r>
              <a:rPr lang="en-US" sz="1800" dirty="0"/>
              <a:t>, and Yamaguchi of the </a:t>
            </a:r>
            <a:r>
              <a:rPr lang="en-US" sz="1800" dirty="0" err="1"/>
              <a:t>Minoha</a:t>
            </a:r>
            <a:r>
              <a:rPr lang="en-US" sz="1800" dirty="0"/>
              <a:t> Corporation. They used </a:t>
            </a:r>
            <a:r>
              <a:rPr lang="en-US" sz="1800" dirty="0" err="1"/>
              <a:t>fiberoptic</a:t>
            </a:r>
            <a:r>
              <a:rPr lang="en-US" sz="1800" dirty="0"/>
              <a:t> bundles to conduct light to and from a finger. Initially the main problem was extreme sensitivity to motion.</a:t>
            </a:r>
          </a:p>
        </p:txBody>
      </p:sp>
      <p:sp>
        <p:nvSpPr>
          <p:cNvPr id="37" name="Oval 36"/>
          <p:cNvSpPr/>
          <p:nvPr/>
        </p:nvSpPr>
        <p:spPr>
          <a:xfrm>
            <a:off x="6197976" y="5883008"/>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1"/>
          <p:cNvSpPr txBox="1">
            <a:spLocks/>
          </p:cNvSpPr>
          <p:nvPr/>
        </p:nvSpPr>
        <p:spPr>
          <a:xfrm>
            <a:off x="5902832" y="5527063"/>
            <a:ext cx="683185"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1975</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6080" y="1137442"/>
            <a:ext cx="3975249" cy="2802020"/>
          </a:xfrm>
          <a:prstGeom prst="rect">
            <a:avLst/>
          </a:prstGeom>
        </p:spPr>
      </p:pic>
      <p:sp>
        <p:nvSpPr>
          <p:cNvPr id="39" name="Content Placeholder 1"/>
          <p:cNvSpPr txBox="1">
            <a:spLocks/>
          </p:cNvSpPr>
          <p:nvPr/>
        </p:nvSpPr>
        <p:spPr>
          <a:xfrm>
            <a:off x="7761581" y="4140375"/>
            <a:ext cx="4464246" cy="8191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Solid state pulse oximeter "probes" on typical locations. </a:t>
            </a:r>
            <a:r>
              <a:rPr lang="en-US" sz="1800" dirty="0" err="1"/>
              <a:t>Ohmeda</a:t>
            </a:r>
            <a:r>
              <a:rPr lang="en-US" sz="1800" dirty="0"/>
              <a:t> Company, Boulder, CO.</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332" y="700074"/>
            <a:ext cx="2847982" cy="2800277"/>
          </a:xfrm>
          <a:prstGeom prst="rect">
            <a:avLst/>
          </a:prstGeom>
        </p:spPr>
      </p:pic>
    </p:spTree>
    <p:extLst>
      <p:ext uri="{BB962C8B-B14F-4D97-AF65-F5344CB8AC3E}">
        <p14:creationId xmlns:p14="http://schemas.microsoft.com/office/powerpoint/2010/main" val="34104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p:bldP spid="36" grpId="0"/>
      <p:bldP spid="37" grpId="0" animBg="1"/>
      <p:bldP spid="38"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484528" cy="633951"/>
          </a:xfrm>
        </p:spPr>
        <p:txBody>
          <a:bodyPr>
            <a:normAutofit/>
          </a:bodyPr>
          <a:lstStyle/>
          <a:p>
            <a:r>
              <a:rPr lang="en-US" sz="3600" dirty="0"/>
              <a:t>Motivation for flexible oximeters</a:t>
            </a:r>
          </a:p>
        </p:txBody>
      </p:sp>
      <p:sp>
        <p:nvSpPr>
          <p:cNvPr id="5" name="Slide Number Placeholder 4"/>
          <p:cNvSpPr>
            <a:spLocks noGrp="1"/>
          </p:cNvSpPr>
          <p:nvPr>
            <p:ph type="sldNum" sz="quarter" idx="4"/>
          </p:nvPr>
        </p:nvSpPr>
        <p:spPr/>
        <p:txBody>
          <a:bodyPr/>
          <a:lstStyle/>
          <a:p>
            <a:fld id="{C4929C3B-27DB-4701-9AD5-57958A04CB2E}" type="slidenum">
              <a:rPr lang="en-US" smtClean="0"/>
              <a:pPr/>
              <a:t>4</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18" r="49335" b="49624"/>
          <a:stretch/>
        </p:blipFill>
        <p:spPr>
          <a:xfrm>
            <a:off x="4038499" y="680747"/>
            <a:ext cx="4300573" cy="2498674"/>
          </a:xfrm>
          <a:prstGeom prst="rect">
            <a:avLst/>
          </a:prstGeom>
        </p:spPr>
      </p:pic>
      <p:sp>
        <p:nvSpPr>
          <p:cNvPr id="8" name="Content Placeholder 1"/>
          <p:cNvSpPr>
            <a:spLocks noGrp="1"/>
          </p:cNvSpPr>
          <p:nvPr>
            <p:ph idx="1"/>
          </p:nvPr>
        </p:nvSpPr>
        <p:spPr>
          <a:xfrm>
            <a:off x="8339072" y="928632"/>
            <a:ext cx="3414778" cy="5312888"/>
          </a:xfrm>
        </p:spPr>
        <p:txBody>
          <a:bodyPr>
            <a:normAutofit/>
          </a:bodyPr>
          <a:lstStyle/>
          <a:p>
            <a:r>
              <a:rPr lang="en-US" sz="2000" dirty="0"/>
              <a:t>Flexible and printed oximeter sensor to replace conventional rigid finger probe. </a:t>
            </a:r>
          </a:p>
          <a:p>
            <a:r>
              <a:rPr lang="en-US" sz="2000" dirty="0"/>
              <a:t>The difference in the molar extinction coefficient of oxygenated and deoxygenated hemoglobin at green is comparable to the difference at NIR wavelengths.</a:t>
            </a:r>
          </a:p>
          <a:p>
            <a:r>
              <a:rPr lang="en-US" sz="2000" dirty="0"/>
              <a:t>Either of the combinations of “red and green” or “red and NIR” can be used for oximetry.</a:t>
            </a:r>
          </a:p>
          <a:p>
            <a:endParaRPr lang="en-US" sz="2000" dirty="0"/>
          </a:p>
          <a:p>
            <a:endParaRPr lang="en-US" sz="2000" dirty="0"/>
          </a:p>
          <a:p>
            <a:endParaRPr lang="en-US" sz="2000" dirty="0"/>
          </a:p>
        </p:txBody>
      </p:sp>
      <p:pic>
        <p:nvPicPr>
          <p:cNvPr id="16" name="Picture 15">
            <a:extLst>
              <a:ext uri="{FF2B5EF4-FFF2-40B4-BE49-F238E27FC236}">
                <a16:creationId xmlns:a16="http://schemas.microsoft.com/office/drawing/2014/main" id="{30A44F50-0864-409F-9E17-A5D0CA25AFAC}"/>
              </a:ext>
            </a:extLst>
          </p:cNvPr>
          <p:cNvPicPr>
            <a:picLocks noChangeAspect="1"/>
          </p:cNvPicPr>
          <p:nvPr/>
        </p:nvPicPr>
        <p:blipFill rotWithShape="1">
          <a:blip r:embed="rId4">
            <a:extLst>
              <a:ext uri="{28A0092B-C50C-407E-A947-70E740481C1C}">
                <a14:useLocalDpi xmlns:a14="http://schemas.microsoft.com/office/drawing/2010/main" val="0"/>
              </a:ext>
            </a:extLst>
          </a:blip>
          <a:srcRect r="46692"/>
          <a:stretch/>
        </p:blipFill>
        <p:spPr>
          <a:xfrm>
            <a:off x="438150" y="3235643"/>
            <a:ext cx="5004996" cy="3420669"/>
          </a:xfrm>
          <a:prstGeom prst="rect">
            <a:avLst/>
          </a:prstGeom>
        </p:spPr>
      </p:pic>
      <p:pic>
        <p:nvPicPr>
          <p:cNvPr id="18" name="Picture 17">
            <a:extLst>
              <a:ext uri="{FF2B5EF4-FFF2-40B4-BE49-F238E27FC236}">
                <a16:creationId xmlns:a16="http://schemas.microsoft.com/office/drawing/2014/main" id="{554AD801-4B03-4828-9204-3E06C96CF73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285" r="27748" b="15435"/>
          <a:stretch/>
        </p:blipFill>
        <p:spPr>
          <a:xfrm>
            <a:off x="341967" y="801487"/>
            <a:ext cx="2754288" cy="2266621"/>
          </a:xfrm>
          <a:prstGeom prst="rect">
            <a:avLst/>
          </a:prstGeom>
        </p:spPr>
      </p:pic>
      <p:sp>
        <p:nvSpPr>
          <p:cNvPr id="7" name="Arrow: Right 6">
            <a:extLst>
              <a:ext uri="{FF2B5EF4-FFF2-40B4-BE49-F238E27FC236}">
                <a16:creationId xmlns:a16="http://schemas.microsoft.com/office/drawing/2014/main" id="{9BB00339-2AAD-42FE-928A-B95EDEE40EF3}"/>
              </a:ext>
            </a:extLst>
          </p:cNvPr>
          <p:cNvSpPr/>
          <p:nvPr/>
        </p:nvSpPr>
        <p:spPr>
          <a:xfrm>
            <a:off x="3305175" y="1650081"/>
            <a:ext cx="628549" cy="560007"/>
          </a:xfrm>
          <a:prstGeom prst="rightArrow">
            <a:avLst/>
          </a:prstGeom>
          <a:solidFill>
            <a:schemeClr val="bg1"/>
          </a:solidFill>
          <a:ln w="28575">
            <a:solidFill>
              <a:schemeClr val="tx1"/>
            </a:solidFill>
          </a:ln>
          <a:effectLst>
            <a:glow>
              <a:srgbClr val="FF0000">
                <a:alpha val="5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5242264" y="3990730"/>
                <a:ext cx="3516225" cy="1548694"/>
              </a:xfrm>
              <a:prstGeom prst="rect">
                <a:avLst/>
              </a:prstGeom>
              <a:noFill/>
            </p:spPr>
            <p:txBody>
              <a:bodyPr wrap="square" rtlCol="0">
                <a:spAutoFit/>
              </a:bodyPr>
              <a:lstStyle/>
              <a:p>
                <a:r>
                  <a:rPr lang="en-US" dirty="0">
                    <a:solidFill>
                      <a:srgbClr val="003262"/>
                    </a:solidFill>
                    <a:latin typeface="Segoe UI" panose="020B0502040204020203" pitchFamily="34" charset="0"/>
                    <a:cs typeface="Segoe UI" panose="020B0502040204020203" pitchFamily="34" charset="0"/>
                  </a:rPr>
                  <a:t>Ratio of the</a:t>
                </a:r>
              </a:p>
              <a:p>
                <a:r>
                  <a:rPr lang="en-US" dirty="0">
                    <a:solidFill>
                      <a:srgbClr val="003262"/>
                    </a:solidFill>
                    <a:latin typeface="Segoe UI" panose="020B0502040204020203" pitchFamily="34" charset="0"/>
                    <a:cs typeface="Segoe UI" panose="020B0502040204020203" pitchFamily="34" charset="0"/>
                  </a:rPr>
                  <a:t>molar extinction coefficients</a:t>
                </a:r>
                <a:endParaRPr lang="nl-NL" dirty="0">
                  <a:solidFill>
                    <a:srgbClr val="003262"/>
                  </a:solidFill>
                  <a:latin typeface="Segoe UI" panose="020B0502040204020203" pitchFamily="34" charset="0"/>
                  <a:cs typeface="Segoe UI" panose="020B0502040204020203" pitchFamily="34" charset="0"/>
                </a:endParaRPr>
              </a:p>
              <a:p>
                <a:pPr marL="342900" indent="-342900">
                  <a:buAutoNum type="arabicParenBoth"/>
                </a:pPr>
                <a:r>
                  <a:rPr lang="nl-NL" dirty="0">
                    <a:solidFill>
                      <a:srgbClr val="003262"/>
                    </a:solidFill>
                    <a:latin typeface="Segoe UI" panose="020B0502040204020203" pitchFamily="34" charset="0"/>
                    <a:cs typeface="Segoe UI" panose="020B0502040204020203" pitchFamily="34" charset="0"/>
                  </a:rPr>
                  <a:t>red (</a:t>
                </a:r>
                <a14:m>
                  <m:oMath xmlns:m="http://schemas.openxmlformats.org/officeDocument/2006/math">
                    <m:sSub>
                      <m:sSubPr>
                        <m:ctrlPr>
                          <a:rPr lang="en-US" i="1" smtClean="0">
                            <a:solidFill>
                              <a:srgbClr val="003262"/>
                            </a:solidFill>
                            <a:latin typeface="Cambria Math" panose="02040503050406030204" pitchFamily="18" charset="0"/>
                          </a:rPr>
                        </m:ctrlPr>
                      </m:sSubPr>
                      <m:e>
                        <m:r>
                          <m:rPr>
                            <m:nor/>
                          </m:rPr>
                          <a:rPr lang="el-GR" dirty="0">
                            <a:solidFill>
                              <a:srgbClr val="003262"/>
                            </a:solidFill>
                            <a:latin typeface="Segoe UI" panose="020B0502040204020203" pitchFamily="34" charset="0"/>
                            <a:cs typeface="Segoe UI" panose="020B0502040204020203" pitchFamily="34" charset="0"/>
                          </a:rPr>
                          <m:t>ε</m:t>
                        </m:r>
                      </m:e>
                      <m:sub>
                        <m:r>
                          <a:rPr lang="en-US" b="0" i="1" smtClean="0">
                            <a:solidFill>
                              <a:srgbClr val="003262"/>
                            </a:solidFill>
                            <a:latin typeface="Cambria Math" panose="02040503050406030204" pitchFamily="18" charset="0"/>
                          </a:rPr>
                          <m:t>𝐻𝑏</m:t>
                        </m:r>
                      </m:sub>
                    </m:sSub>
                  </m:oMath>
                </a14:m>
                <a:r>
                  <a:rPr lang="nl-NL" dirty="0">
                    <a:solidFill>
                      <a:srgbClr val="003262"/>
                    </a:solidFill>
                    <a:latin typeface="Segoe UI" panose="020B0502040204020203" pitchFamily="34" charset="0"/>
                    <a:cs typeface="Segoe UI" panose="020B0502040204020203" pitchFamily="34" charset="0"/>
                  </a:rPr>
                  <a:t> / </a:t>
                </a:r>
                <a14:m>
                  <m:oMath xmlns:m="http://schemas.openxmlformats.org/officeDocument/2006/math">
                    <m:sSub>
                      <m:sSubPr>
                        <m:ctrlPr>
                          <a:rPr lang="en-US" i="1">
                            <a:solidFill>
                              <a:srgbClr val="003262"/>
                            </a:solidFill>
                            <a:latin typeface="Cambria Math" panose="02040503050406030204" pitchFamily="18" charset="0"/>
                          </a:rPr>
                        </m:ctrlPr>
                      </m:sSubPr>
                      <m:e>
                        <m:r>
                          <m:rPr>
                            <m:nor/>
                          </m:rPr>
                          <a:rPr lang="el-GR" dirty="0">
                            <a:solidFill>
                              <a:srgbClr val="003262"/>
                            </a:solidFill>
                            <a:latin typeface="Segoe UI" panose="020B0502040204020203" pitchFamily="34" charset="0"/>
                            <a:cs typeface="Segoe UI" panose="020B0502040204020203" pitchFamily="34" charset="0"/>
                          </a:rPr>
                          <m:t>ε</m:t>
                        </m:r>
                      </m:e>
                      <m:sub>
                        <m:r>
                          <a:rPr lang="en-US" i="1">
                            <a:solidFill>
                              <a:srgbClr val="003262"/>
                            </a:solidFill>
                            <a:latin typeface="Cambria Math" panose="02040503050406030204" pitchFamily="18" charset="0"/>
                          </a:rPr>
                          <m:t>𝐻𝑏</m:t>
                        </m:r>
                        <m:sSub>
                          <m:sSubPr>
                            <m:ctrlPr>
                              <a:rPr lang="en-US" i="1" smtClean="0">
                                <a:solidFill>
                                  <a:srgbClr val="003262"/>
                                </a:solidFill>
                                <a:latin typeface="Cambria Math" panose="02040503050406030204" pitchFamily="18" charset="0"/>
                              </a:rPr>
                            </m:ctrlPr>
                          </m:sSubPr>
                          <m:e>
                            <m:r>
                              <a:rPr lang="en-US" b="0" i="1" smtClean="0">
                                <a:solidFill>
                                  <a:srgbClr val="003262"/>
                                </a:solidFill>
                                <a:latin typeface="Cambria Math" panose="02040503050406030204" pitchFamily="18" charset="0"/>
                              </a:rPr>
                              <m:t>𝑂</m:t>
                            </m:r>
                          </m:e>
                          <m:sub>
                            <m:r>
                              <a:rPr lang="en-US" b="0" i="1" smtClean="0">
                                <a:solidFill>
                                  <a:srgbClr val="003262"/>
                                </a:solidFill>
                                <a:latin typeface="Cambria Math" panose="02040503050406030204" pitchFamily="18" charset="0"/>
                              </a:rPr>
                              <m:t>2</m:t>
                            </m:r>
                          </m:sub>
                        </m:sSub>
                      </m:sub>
                    </m:sSub>
                  </m:oMath>
                </a14:m>
                <a:r>
                  <a:rPr lang="nl-NL" dirty="0">
                    <a:solidFill>
                      <a:srgbClr val="003262"/>
                    </a:solidFill>
                    <a:latin typeface="Segoe UI" panose="020B0502040204020203" pitchFamily="34" charset="0"/>
                    <a:cs typeface="Segoe UI" panose="020B0502040204020203" pitchFamily="34" charset="0"/>
                  </a:rPr>
                  <a:t> &gt; 6) </a:t>
                </a:r>
              </a:p>
              <a:p>
                <a:pPr marL="342900" indent="-342900">
                  <a:buAutoNum type="arabicParenBoth"/>
                </a:pPr>
                <a:r>
                  <a:rPr lang="nl-NL" dirty="0">
                    <a:solidFill>
                      <a:srgbClr val="003262"/>
                    </a:solidFill>
                    <a:latin typeface="Segoe UI" panose="020B0502040204020203" pitchFamily="34" charset="0"/>
                    <a:cs typeface="Segoe UI" panose="020B0502040204020203" pitchFamily="34" charset="0"/>
                  </a:rPr>
                  <a:t>green </a:t>
                </a:r>
                <a14:m>
                  <m:oMath xmlns:m="http://schemas.openxmlformats.org/officeDocument/2006/math">
                    <m:sSub>
                      <m:sSubPr>
                        <m:ctrlPr>
                          <a:rPr lang="en-US" i="1">
                            <a:solidFill>
                              <a:srgbClr val="003262"/>
                            </a:solidFill>
                            <a:latin typeface="Cambria Math" panose="02040503050406030204" pitchFamily="18" charset="0"/>
                          </a:rPr>
                        </m:ctrlPr>
                      </m:sSubPr>
                      <m:e>
                        <m:r>
                          <m:rPr>
                            <m:nor/>
                          </m:rPr>
                          <a:rPr lang="el-GR" dirty="0">
                            <a:solidFill>
                              <a:srgbClr val="003262"/>
                            </a:solidFill>
                            <a:latin typeface="Segoe UI" panose="020B0502040204020203" pitchFamily="34" charset="0"/>
                            <a:cs typeface="Segoe UI" panose="020B0502040204020203" pitchFamily="34" charset="0"/>
                          </a:rPr>
                          <m:t>ε</m:t>
                        </m:r>
                      </m:e>
                      <m:sub>
                        <m:r>
                          <a:rPr lang="en-US" i="1">
                            <a:solidFill>
                              <a:srgbClr val="003262"/>
                            </a:solidFill>
                            <a:latin typeface="Cambria Math" panose="02040503050406030204" pitchFamily="18" charset="0"/>
                          </a:rPr>
                          <m:t>𝐻𝑏</m:t>
                        </m:r>
                      </m:sub>
                    </m:sSub>
                  </m:oMath>
                </a14:m>
                <a:r>
                  <a:rPr lang="nl-NL" dirty="0">
                    <a:solidFill>
                      <a:srgbClr val="003262"/>
                    </a:solidFill>
                    <a:latin typeface="Segoe UI" panose="020B0502040204020203" pitchFamily="34" charset="0"/>
                    <a:cs typeface="Segoe UI" panose="020B0502040204020203" pitchFamily="34" charset="0"/>
                  </a:rPr>
                  <a:t> / </a:t>
                </a:r>
                <a14:m>
                  <m:oMath xmlns:m="http://schemas.openxmlformats.org/officeDocument/2006/math">
                    <m:sSub>
                      <m:sSubPr>
                        <m:ctrlPr>
                          <a:rPr lang="en-US" i="1">
                            <a:solidFill>
                              <a:srgbClr val="003262"/>
                            </a:solidFill>
                            <a:latin typeface="Cambria Math" panose="02040503050406030204" pitchFamily="18" charset="0"/>
                          </a:rPr>
                        </m:ctrlPr>
                      </m:sSubPr>
                      <m:e>
                        <m:r>
                          <m:rPr>
                            <m:nor/>
                          </m:rPr>
                          <a:rPr lang="el-GR" dirty="0">
                            <a:solidFill>
                              <a:srgbClr val="003262"/>
                            </a:solidFill>
                            <a:latin typeface="Segoe UI" panose="020B0502040204020203" pitchFamily="34" charset="0"/>
                            <a:cs typeface="Segoe UI" panose="020B0502040204020203" pitchFamily="34" charset="0"/>
                          </a:rPr>
                          <m:t>ε</m:t>
                        </m:r>
                      </m:e>
                      <m:sub>
                        <m:r>
                          <a:rPr lang="en-US" i="1">
                            <a:solidFill>
                              <a:srgbClr val="003262"/>
                            </a:solidFill>
                            <a:latin typeface="Cambria Math" panose="02040503050406030204" pitchFamily="18" charset="0"/>
                          </a:rPr>
                          <m:t>𝐻𝑏</m:t>
                        </m:r>
                        <m:sSub>
                          <m:sSubPr>
                            <m:ctrlPr>
                              <a:rPr lang="en-US" i="1">
                                <a:solidFill>
                                  <a:srgbClr val="003262"/>
                                </a:solidFill>
                                <a:latin typeface="Cambria Math" panose="02040503050406030204" pitchFamily="18" charset="0"/>
                              </a:rPr>
                            </m:ctrlPr>
                          </m:sSubPr>
                          <m:e>
                            <m:r>
                              <a:rPr lang="en-US" i="1">
                                <a:solidFill>
                                  <a:srgbClr val="003262"/>
                                </a:solidFill>
                                <a:latin typeface="Cambria Math" panose="02040503050406030204" pitchFamily="18" charset="0"/>
                              </a:rPr>
                              <m:t>𝑂</m:t>
                            </m:r>
                          </m:e>
                          <m:sub>
                            <m:r>
                              <a:rPr lang="en-US" i="1">
                                <a:solidFill>
                                  <a:srgbClr val="003262"/>
                                </a:solidFill>
                                <a:latin typeface="Cambria Math" panose="02040503050406030204" pitchFamily="18" charset="0"/>
                              </a:rPr>
                              <m:t>2</m:t>
                            </m:r>
                          </m:sub>
                        </m:sSub>
                      </m:sub>
                    </m:sSub>
                  </m:oMath>
                </a14:m>
                <a:r>
                  <a:rPr lang="nl-NL" dirty="0">
                    <a:solidFill>
                      <a:srgbClr val="003262"/>
                    </a:solidFill>
                    <a:latin typeface="Segoe UI" panose="020B0502040204020203" pitchFamily="34" charset="0"/>
                    <a:cs typeface="Segoe UI" panose="020B0502040204020203" pitchFamily="34" charset="0"/>
                  </a:rPr>
                  <a:t> &lt; 2)</a:t>
                </a:r>
              </a:p>
              <a:p>
                <a:r>
                  <a:rPr lang="en-US" dirty="0">
                    <a:solidFill>
                      <a:srgbClr val="003262"/>
                    </a:solidFill>
                    <a:latin typeface="Segoe UI" panose="020B0502040204020203" pitchFamily="34" charset="0"/>
                    <a:cs typeface="Segoe UI" panose="020B0502040204020203" pitchFamily="34" charset="0"/>
                  </a:rPr>
                  <a:t>(3) NIR (</a:t>
                </a:r>
                <a14:m>
                  <m:oMath xmlns:m="http://schemas.openxmlformats.org/officeDocument/2006/math">
                    <m:sSub>
                      <m:sSubPr>
                        <m:ctrlPr>
                          <a:rPr lang="en-US" i="1">
                            <a:solidFill>
                              <a:srgbClr val="003262"/>
                            </a:solidFill>
                            <a:latin typeface="Cambria Math" panose="02040503050406030204" pitchFamily="18" charset="0"/>
                          </a:rPr>
                        </m:ctrlPr>
                      </m:sSubPr>
                      <m:e>
                        <m:r>
                          <m:rPr>
                            <m:nor/>
                          </m:rPr>
                          <a:rPr lang="el-GR" dirty="0">
                            <a:solidFill>
                              <a:srgbClr val="003262"/>
                            </a:solidFill>
                            <a:latin typeface="Segoe UI" panose="020B0502040204020203" pitchFamily="34" charset="0"/>
                            <a:cs typeface="Segoe UI" panose="020B0502040204020203" pitchFamily="34" charset="0"/>
                          </a:rPr>
                          <m:t>ε</m:t>
                        </m:r>
                      </m:e>
                      <m:sub>
                        <m:r>
                          <a:rPr lang="en-US" i="1">
                            <a:solidFill>
                              <a:srgbClr val="003262"/>
                            </a:solidFill>
                            <a:latin typeface="Cambria Math" panose="02040503050406030204" pitchFamily="18" charset="0"/>
                          </a:rPr>
                          <m:t>𝐻𝑏</m:t>
                        </m:r>
                      </m:sub>
                    </m:sSub>
                  </m:oMath>
                </a14:m>
                <a:r>
                  <a:rPr lang="nl-NL" dirty="0">
                    <a:solidFill>
                      <a:srgbClr val="003262"/>
                    </a:solidFill>
                    <a:latin typeface="Segoe UI" panose="020B0502040204020203" pitchFamily="34" charset="0"/>
                    <a:cs typeface="Segoe UI" panose="020B0502040204020203" pitchFamily="34" charset="0"/>
                  </a:rPr>
                  <a:t> / </a:t>
                </a:r>
                <a14:m>
                  <m:oMath xmlns:m="http://schemas.openxmlformats.org/officeDocument/2006/math">
                    <m:sSub>
                      <m:sSubPr>
                        <m:ctrlPr>
                          <a:rPr lang="en-US" i="1">
                            <a:solidFill>
                              <a:srgbClr val="003262"/>
                            </a:solidFill>
                            <a:latin typeface="Cambria Math" panose="02040503050406030204" pitchFamily="18" charset="0"/>
                          </a:rPr>
                        </m:ctrlPr>
                      </m:sSubPr>
                      <m:e>
                        <m:r>
                          <m:rPr>
                            <m:nor/>
                          </m:rPr>
                          <a:rPr lang="el-GR" dirty="0">
                            <a:solidFill>
                              <a:srgbClr val="003262"/>
                            </a:solidFill>
                            <a:latin typeface="Segoe UI" panose="020B0502040204020203" pitchFamily="34" charset="0"/>
                            <a:cs typeface="Segoe UI" panose="020B0502040204020203" pitchFamily="34" charset="0"/>
                          </a:rPr>
                          <m:t>ε</m:t>
                        </m:r>
                      </m:e>
                      <m:sub>
                        <m:r>
                          <a:rPr lang="en-US" i="1">
                            <a:solidFill>
                              <a:srgbClr val="003262"/>
                            </a:solidFill>
                            <a:latin typeface="Cambria Math" panose="02040503050406030204" pitchFamily="18" charset="0"/>
                          </a:rPr>
                          <m:t>𝐻𝑏</m:t>
                        </m:r>
                        <m:sSub>
                          <m:sSubPr>
                            <m:ctrlPr>
                              <a:rPr lang="en-US" i="1">
                                <a:solidFill>
                                  <a:srgbClr val="003262"/>
                                </a:solidFill>
                                <a:latin typeface="Cambria Math" panose="02040503050406030204" pitchFamily="18" charset="0"/>
                              </a:rPr>
                            </m:ctrlPr>
                          </m:sSubPr>
                          <m:e>
                            <m:r>
                              <a:rPr lang="en-US" i="1">
                                <a:solidFill>
                                  <a:srgbClr val="003262"/>
                                </a:solidFill>
                                <a:latin typeface="Cambria Math" panose="02040503050406030204" pitchFamily="18" charset="0"/>
                              </a:rPr>
                              <m:t>𝑂</m:t>
                            </m:r>
                          </m:e>
                          <m:sub>
                            <m:r>
                              <a:rPr lang="en-US" i="1">
                                <a:solidFill>
                                  <a:srgbClr val="003262"/>
                                </a:solidFill>
                                <a:latin typeface="Cambria Math" panose="02040503050406030204" pitchFamily="18" charset="0"/>
                              </a:rPr>
                              <m:t>2</m:t>
                            </m:r>
                          </m:sub>
                        </m:sSub>
                      </m:sub>
                    </m:sSub>
                  </m:oMath>
                </a14:m>
                <a:r>
                  <a:rPr lang="nl-NL" dirty="0">
                    <a:solidFill>
                      <a:srgbClr val="003262"/>
                    </a:solidFill>
                    <a:latin typeface="Segoe UI" panose="020B0502040204020203" pitchFamily="34" charset="0"/>
                    <a:cs typeface="Segoe UI" panose="020B0502040204020203" pitchFamily="34" charset="0"/>
                  </a:rPr>
                  <a:t> </a:t>
                </a:r>
                <a:r>
                  <a:rPr lang="en-US" dirty="0">
                    <a:solidFill>
                      <a:srgbClr val="003262"/>
                    </a:solidFill>
                    <a:latin typeface="Segoe UI" panose="020B0502040204020203" pitchFamily="34" charset="0"/>
                    <a:cs typeface="Segoe UI" panose="020B0502040204020203" pitchFamily="34" charset="0"/>
                  </a:rPr>
                  <a:t>&lt; 3)</a:t>
                </a:r>
              </a:p>
            </p:txBody>
          </p:sp>
        </mc:Choice>
        <mc:Fallback xmlns="">
          <p:sp>
            <p:nvSpPr>
              <p:cNvPr id="10" name="TextBox 9"/>
              <p:cNvSpPr txBox="1">
                <a:spLocks noRot="1" noChangeAspect="1" noMove="1" noResize="1" noEditPoints="1" noAdjustHandles="1" noChangeArrowheads="1" noChangeShapeType="1" noTextEdit="1"/>
              </p:cNvSpPr>
              <p:nvPr/>
            </p:nvSpPr>
            <p:spPr>
              <a:xfrm>
                <a:off x="5242264" y="3990730"/>
                <a:ext cx="3516225" cy="1548694"/>
              </a:xfrm>
              <a:prstGeom prst="rect">
                <a:avLst/>
              </a:prstGeom>
              <a:blipFill>
                <a:blip r:embed="rId6"/>
                <a:stretch>
                  <a:fillRect l="-1906" t="-1969" b="-393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DEBEDEF-EFE4-4591-9AC2-6890161AFBE5}"/>
              </a:ext>
            </a:extLst>
          </p:cNvPr>
          <p:cNvSpPr txBox="1"/>
          <p:nvPr/>
        </p:nvSpPr>
        <p:spPr>
          <a:xfrm>
            <a:off x="4067074" y="3448050"/>
            <a:ext cx="506721" cy="369332"/>
          </a:xfrm>
          <a:prstGeom prst="rect">
            <a:avLst/>
          </a:prstGeom>
          <a:noFill/>
        </p:spPr>
        <p:txBody>
          <a:bodyPr wrap="square" rtlCol="0">
            <a:spAutoFit/>
          </a:bodyPr>
          <a:lstStyle/>
          <a:p>
            <a:r>
              <a:rPr lang="en-US" dirty="0">
                <a:solidFill>
                  <a:srgbClr val="003262"/>
                </a:solidFill>
                <a:latin typeface="Segoe UI" panose="020B0502040204020203" pitchFamily="34" charset="0"/>
                <a:cs typeface="Segoe UI" panose="020B0502040204020203" pitchFamily="34" charset="0"/>
              </a:rPr>
              <a:t>(1)</a:t>
            </a:r>
          </a:p>
        </p:txBody>
      </p:sp>
      <p:sp>
        <p:nvSpPr>
          <p:cNvPr id="20" name="TextBox 19">
            <a:extLst>
              <a:ext uri="{FF2B5EF4-FFF2-40B4-BE49-F238E27FC236}">
                <a16:creationId xmlns:a16="http://schemas.microsoft.com/office/drawing/2014/main" id="{456A3876-0E12-46FA-B375-5E9D39E63036}"/>
              </a:ext>
            </a:extLst>
          </p:cNvPr>
          <p:cNvSpPr txBox="1"/>
          <p:nvPr/>
        </p:nvSpPr>
        <p:spPr>
          <a:xfrm>
            <a:off x="3734401" y="3448050"/>
            <a:ext cx="506721" cy="369332"/>
          </a:xfrm>
          <a:prstGeom prst="rect">
            <a:avLst/>
          </a:prstGeom>
          <a:noFill/>
        </p:spPr>
        <p:txBody>
          <a:bodyPr wrap="square" rtlCol="0">
            <a:spAutoFit/>
          </a:bodyPr>
          <a:lstStyle/>
          <a:p>
            <a:r>
              <a:rPr lang="en-US" dirty="0">
                <a:solidFill>
                  <a:srgbClr val="003262"/>
                </a:solidFill>
                <a:latin typeface="Segoe UI" panose="020B0502040204020203" pitchFamily="34" charset="0"/>
                <a:cs typeface="Segoe UI" panose="020B0502040204020203" pitchFamily="34" charset="0"/>
              </a:rPr>
              <a:t>(2)</a:t>
            </a:r>
          </a:p>
        </p:txBody>
      </p:sp>
      <p:sp>
        <p:nvSpPr>
          <p:cNvPr id="21" name="TextBox 20">
            <a:extLst>
              <a:ext uri="{FF2B5EF4-FFF2-40B4-BE49-F238E27FC236}">
                <a16:creationId xmlns:a16="http://schemas.microsoft.com/office/drawing/2014/main" id="{EA50AF33-9EEE-4F83-B767-BEFED72B7BFF}"/>
              </a:ext>
            </a:extLst>
          </p:cNvPr>
          <p:cNvSpPr txBox="1"/>
          <p:nvPr/>
        </p:nvSpPr>
        <p:spPr>
          <a:xfrm>
            <a:off x="4537490" y="3441992"/>
            <a:ext cx="506721" cy="369332"/>
          </a:xfrm>
          <a:prstGeom prst="rect">
            <a:avLst/>
          </a:prstGeom>
          <a:noFill/>
        </p:spPr>
        <p:txBody>
          <a:bodyPr wrap="square" rtlCol="0">
            <a:spAutoFit/>
          </a:bodyPr>
          <a:lstStyle/>
          <a:p>
            <a:r>
              <a:rPr lang="en-US" dirty="0">
                <a:solidFill>
                  <a:srgbClr val="003262"/>
                </a:solidFill>
                <a:latin typeface="Segoe UI" panose="020B0502040204020203" pitchFamily="34" charset="0"/>
                <a:cs typeface="Segoe UI" panose="020B0502040204020203" pitchFamily="34" charset="0"/>
              </a:rPr>
              <a:t>(3)</a:t>
            </a:r>
          </a:p>
        </p:txBody>
      </p:sp>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6AD13E85-7C42-6DA9-AF95-997F3A9AC6AE}"/>
                  </a:ext>
                </a:extLst>
              </p14:cNvPr>
              <p14:cNvContentPartPr/>
              <p14:nvPr/>
            </p14:nvContentPartPr>
            <p14:xfrm>
              <a:off x="5011970" y="4761020"/>
              <a:ext cx="46080" cy="1271160"/>
            </p14:xfrm>
          </p:contentPart>
        </mc:Choice>
        <mc:Fallback>
          <p:pic>
            <p:nvPicPr>
              <p:cNvPr id="28" name="Ink 27">
                <a:extLst>
                  <a:ext uri="{FF2B5EF4-FFF2-40B4-BE49-F238E27FC236}">
                    <a16:creationId xmlns:a16="http://schemas.microsoft.com/office/drawing/2014/main" id="{6AD13E85-7C42-6DA9-AF95-997F3A9AC6AE}"/>
                  </a:ext>
                </a:extLst>
              </p:cNvPr>
              <p:cNvPicPr/>
              <p:nvPr/>
            </p:nvPicPr>
            <p:blipFill>
              <a:blip r:embed="rId8"/>
              <a:stretch>
                <a:fillRect/>
              </a:stretch>
            </p:blipFill>
            <p:spPr>
              <a:xfrm>
                <a:off x="4993970" y="4743020"/>
                <a:ext cx="81720" cy="1306800"/>
              </a:xfrm>
              <a:prstGeom prst="rect">
                <a:avLst/>
              </a:prstGeom>
            </p:spPr>
          </p:pic>
        </mc:Fallback>
      </mc:AlternateContent>
      <p:grpSp>
        <p:nvGrpSpPr>
          <p:cNvPr id="31" name="Group 30">
            <a:extLst>
              <a:ext uri="{FF2B5EF4-FFF2-40B4-BE49-F238E27FC236}">
                <a16:creationId xmlns:a16="http://schemas.microsoft.com/office/drawing/2014/main" id="{863D27C2-89FF-4786-6366-CC28620DAED4}"/>
              </a:ext>
            </a:extLst>
          </p:cNvPr>
          <p:cNvGrpSpPr/>
          <p:nvPr/>
        </p:nvGrpSpPr>
        <p:grpSpPr>
          <a:xfrm>
            <a:off x="4154090" y="4824020"/>
            <a:ext cx="375120" cy="1265400"/>
            <a:chOff x="4154090" y="4824020"/>
            <a:chExt cx="375120" cy="1265400"/>
          </a:xfrm>
        </p:grpSpPr>
        <mc:AlternateContent xmlns:mc="http://schemas.openxmlformats.org/markup-compatibility/2006">
          <mc:Choice xmlns:p14="http://schemas.microsoft.com/office/powerpoint/2010/main" Requires="p14">
            <p:contentPart p14:bwMode="auto" r:id="rId9">
              <p14:nvContentPartPr>
                <p14:cNvPr id="27" name="Ink 26">
                  <a:extLst>
                    <a:ext uri="{FF2B5EF4-FFF2-40B4-BE49-F238E27FC236}">
                      <a16:creationId xmlns:a16="http://schemas.microsoft.com/office/drawing/2014/main" id="{F35297C4-58A6-2721-7914-733320F779B1}"/>
                    </a:ext>
                  </a:extLst>
                </p14:cNvPr>
                <p14:cNvContentPartPr/>
                <p14:nvPr/>
              </p14:nvContentPartPr>
              <p14:xfrm>
                <a:off x="4493570" y="4876940"/>
                <a:ext cx="35640" cy="1212480"/>
              </p14:xfrm>
            </p:contentPart>
          </mc:Choice>
          <mc:Fallback>
            <p:pic>
              <p:nvPicPr>
                <p:cNvPr id="27" name="Ink 26">
                  <a:extLst>
                    <a:ext uri="{FF2B5EF4-FFF2-40B4-BE49-F238E27FC236}">
                      <a16:creationId xmlns:a16="http://schemas.microsoft.com/office/drawing/2014/main" id="{F35297C4-58A6-2721-7914-733320F779B1}"/>
                    </a:ext>
                  </a:extLst>
                </p:cNvPr>
                <p:cNvPicPr/>
                <p:nvPr/>
              </p:nvPicPr>
              <p:blipFill>
                <a:blip r:embed="rId10"/>
                <a:stretch>
                  <a:fillRect/>
                </a:stretch>
              </p:blipFill>
              <p:spPr>
                <a:xfrm>
                  <a:off x="4475570" y="4858940"/>
                  <a:ext cx="71280" cy="1248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9" name="Ink 28">
                  <a:extLst>
                    <a:ext uri="{FF2B5EF4-FFF2-40B4-BE49-F238E27FC236}">
                      <a16:creationId xmlns:a16="http://schemas.microsoft.com/office/drawing/2014/main" id="{5648CFD9-D672-58C3-4237-F462DBF057F1}"/>
                    </a:ext>
                  </a:extLst>
                </p14:cNvPr>
                <p14:cNvContentPartPr/>
                <p14:nvPr/>
              </p14:nvContentPartPr>
              <p14:xfrm>
                <a:off x="4154090" y="4824020"/>
                <a:ext cx="76680" cy="1098720"/>
              </p14:xfrm>
            </p:contentPart>
          </mc:Choice>
          <mc:Fallback>
            <p:pic>
              <p:nvPicPr>
                <p:cNvPr id="29" name="Ink 28">
                  <a:extLst>
                    <a:ext uri="{FF2B5EF4-FFF2-40B4-BE49-F238E27FC236}">
                      <a16:creationId xmlns:a16="http://schemas.microsoft.com/office/drawing/2014/main" id="{5648CFD9-D672-58C3-4237-F462DBF057F1}"/>
                    </a:ext>
                  </a:extLst>
                </p:cNvPr>
                <p:cNvPicPr/>
                <p:nvPr/>
              </p:nvPicPr>
              <p:blipFill>
                <a:blip r:embed="rId12"/>
                <a:stretch>
                  <a:fillRect/>
                </a:stretch>
              </p:blipFill>
              <p:spPr>
                <a:xfrm>
                  <a:off x="4136090" y="4806020"/>
                  <a:ext cx="112320" cy="1134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0" name="Ink 29">
                  <a:extLst>
                    <a:ext uri="{FF2B5EF4-FFF2-40B4-BE49-F238E27FC236}">
                      <a16:creationId xmlns:a16="http://schemas.microsoft.com/office/drawing/2014/main" id="{D6084DEC-26F7-88C9-65D2-2322B64A2454}"/>
                    </a:ext>
                  </a:extLst>
                </p14:cNvPr>
                <p14:cNvContentPartPr/>
                <p14:nvPr/>
              </p14:nvContentPartPr>
              <p14:xfrm>
                <a:off x="4399250" y="4825460"/>
                <a:ext cx="40320" cy="1148760"/>
              </p14:xfrm>
            </p:contentPart>
          </mc:Choice>
          <mc:Fallback>
            <p:pic>
              <p:nvPicPr>
                <p:cNvPr id="30" name="Ink 29">
                  <a:extLst>
                    <a:ext uri="{FF2B5EF4-FFF2-40B4-BE49-F238E27FC236}">
                      <a16:creationId xmlns:a16="http://schemas.microsoft.com/office/drawing/2014/main" id="{D6084DEC-26F7-88C9-65D2-2322B64A2454}"/>
                    </a:ext>
                  </a:extLst>
                </p:cNvPr>
                <p:cNvPicPr/>
                <p:nvPr/>
              </p:nvPicPr>
              <p:blipFill>
                <a:blip r:embed="rId14"/>
                <a:stretch>
                  <a:fillRect/>
                </a:stretch>
              </p:blipFill>
              <p:spPr>
                <a:xfrm>
                  <a:off x="4381610" y="4807460"/>
                  <a:ext cx="75960" cy="1184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32" name="Ink 31">
                <a:extLst>
                  <a:ext uri="{FF2B5EF4-FFF2-40B4-BE49-F238E27FC236}">
                    <a16:creationId xmlns:a16="http://schemas.microsoft.com/office/drawing/2014/main" id="{79C86F86-8850-470C-D72F-291089439B87}"/>
                  </a:ext>
                </a:extLst>
              </p14:cNvPr>
              <p14:cNvContentPartPr/>
              <p14:nvPr/>
            </p14:nvContentPartPr>
            <p14:xfrm>
              <a:off x="317930" y="3893420"/>
              <a:ext cx="104760" cy="806760"/>
            </p14:xfrm>
          </p:contentPart>
        </mc:Choice>
        <mc:Fallback>
          <p:pic>
            <p:nvPicPr>
              <p:cNvPr id="32" name="Ink 31">
                <a:extLst>
                  <a:ext uri="{FF2B5EF4-FFF2-40B4-BE49-F238E27FC236}">
                    <a16:creationId xmlns:a16="http://schemas.microsoft.com/office/drawing/2014/main" id="{79C86F86-8850-470C-D72F-291089439B87}"/>
                  </a:ext>
                </a:extLst>
              </p:cNvPr>
              <p:cNvPicPr/>
              <p:nvPr/>
            </p:nvPicPr>
            <p:blipFill>
              <a:blip r:embed="rId16"/>
              <a:stretch>
                <a:fillRect/>
              </a:stretch>
            </p:blipFill>
            <p:spPr>
              <a:xfrm>
                <a:off x="299930" y="3875420"/>
                <a:ext cx="140400" cy="842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3" name="Ink 32">
                <a:extLst>
                  <a:ext uri="{FF2B5EF4-FFF2-40B4-BE49-F238E27FC236}">
                    <a16:creationId xmlns:a16="http://schemas.microsoft.com/office/drawing/2014/main" id="{90EB86BE-D418-B125-3DCA-06DE22B38D14}"/>
                  </a:ext>
                </a:extLst>
              </p14:cNvPr>
              <p14:cNvContentPartPr/>
              <p14:nvPr/>
            </p14:nvContentPartPr>
            <p14:xfrm>
              <a:off x="2737130" y="4402460"/>
              <a:ext cx="370440" cy="1709280"/>
            </p14:xfrm>
          </p:contentPart>
        </mc:Choice>
        <mc:Fallback>
          <p:pic>
            <p:nvPicPr>
              <p:cNvPr id="33" name="Ink 32">
                <a:extLst>
                  <a:ext uri="{FF2B5EF4-FFF2-40B4-BE49-F238E27FC236}">
                    <a16:creationId xmlns:a16="http://schemas.microsoft.com/office/drawing/2014/main" id="{90EB86BE-D418-B125-3DCA-06DE22B38D14}"/>
                  </a:ext>
                </a:extLst>
              </p:cNvPr>
              <p:cNvPicPr/>
              <p:nvPr/>
            </p:nvPicPr>
            <p:blipFill>
              <a:blip r:embed="rId18"/>
              <a:stretch>
                <a:fillRect/>
              </a:stretch>
            </p:blipFill>
            <p:spPr>
              <a:xfrm>
                <a:off x="2719130" y="4384820"/>
                <a:ext cx="406080" cy="1744920"/>
              </a:xfrm>
              <a:prstGeom prst="rect">
                <a:avLst/>
              </a:prstGeom>
            </p:spPr>
          </p:pic>
        </mc:Fallback>
      </mc:AlternateContent>
      <p:grpSp>
        <p:nvGrpSpPr>
          <p:cNvPr id="38" name="Group 37">
            <a:extLst>
              <a:ext uri="{FF2B5EF4-FFF2-40B4-BE49-F238E27FC236}">
                <a16:creationId xmlns:a16="http://schemas.microsoft.com/office/drawing/2014/main" id="{A27DD82E-F987-B720-E98A-6D1D359A86B6}"/>
              </a:ext>
            </a:extLst>
          </p:cNvPr>
          <p:cNvGrpSpPr/>
          <p:nvPr/>
        </p:nvGrpSpPr>
        <p:grpSpPr>
          <a:xfrm>
            <a:off x="3710210" y="2977220"/>
            <a:ext cx="2025000" cy="1015560"/>
            <a:chOff x="3710210" y="2977220"/>
            <a:chExt cx="2025000" cy="1015560"/>
          </a:xfrm>
        </p:grpSpPr>
        <mc:AlternateContent xmlns:mc="http://schemas.openxmlformats.org/markup-compatibility/2006">
          <mc:Choice xmlns:p14="http://schemas.microsoft.com/office/powerpoint/2010/main" Requires="p14">
            <p:contentPart p14:bwMode="auto" r:id="rId19">
              <p14:nvContentPartPr>
                <p14:cNvPr id="3" name="Ink 2">
                  <a:extLst>
                    <a:ext uri="{FF2B5EF4-FFF2-40B4-BE49-F238E27FC236}">
                      <a16:creationId xmlns:a16="http://schemas.microsoft.com/office/drawing/2014/main" id="{F57C4B10-0511-8CA7-5DD8-278F64F61570}"/>
                    </a:ext>
                  </a:extLst>
                </p14:cNvPr>
                <p14:cNvContentPartPr/>
                <p14:nvPr/>
              </p14:nvContentPartPr>
              <p14:xfrm>
                <a:off x="4153730" y="3298700"/>
                <a:ext cx="433080" cy="640440"/>
              </p14:xfrm>
            </p:contentPart>
          </mc:Choice>
          <mc:Fallback>
            <p:pic>
              <p:nvPicPr>
                <p:cNvPr id="3" name="Ink 2">
                  <a:extLst>
                    <a:ext uri="{FF2B5EF4-FFF2-40B4-BE49-F238E27FC236}">
                      <a16:creationId xmlns:a16="http://schemas.microsoft.com/office/drawing/2014/main" id="{F57C4B10-0511-8CA7-5DD8-278F64F61570}"/>
                    </a:ext>
                  </a:extLst>
                </p:cNvPr>
                <p:cNvPicPr/>
                <p:nvPr/>
              </p:nvPicPr>
              <p:blipFill>
                <a:blip r:embed="rId20"/>
                <a:stretch>
                  <a:fillRect/>
                </a:stretch>
              </p:blipFill>
              <p:spPr>
                <a:xfrm>
                  <a:off x="4136090" y="3281060"/>
                  <a:ext cx="468720" cy="676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 name="Ink 3">
                  <a:extLst>
                    <a:ext uri="{FF2B5EF4-FFF2-40B4-BE49-F238E27FC236}">
                      <a16:creationId xmlns:a16="http://schemas.microsoft.com/office/drawing/2014/main" id="{37113F8A-0485-6F20-3247-90831D7FF955}"/>
                    </a:ext>
                  </a:extLst>
                </p14:cNvPr>
                <p14:cNvContentPartPr/>
                <p14:nvPr/>
              </p14:nvContentPartPr>
              <p14:xfrm>
                <a:off x="4481330" y="3176660"/>
                <a:ext cx="139680" cy="203040"/>
              </p14:xfrm>
            </p:contentPart>
          </mc:Choice>
          <mc:Fallback>
            <p:pic>
              <p:nvPicPr>
                <p:cNvPr id="4" name="Ink 3">
                  <a:extLst>
                    <a:ext uri="{FF2B5EF4-FFF2-40B4-BE49-F238E27FC236}">
                      <a16:creationId xmlns:a16="http://schemas.microsoft.com/office/drawing/2014/main" id="{37113F8A-0485-6F20-3247-90831D7FF955}"/>
                    </a:ext>
                  </a:extLst>
                </p:cNvPr>
                <p:cNvPicPr/>
                <p:nvPr/>
              </p:nvPicPr>
              <p:blipFill>
                <a:blip r:embed="rId22"/>
                <a:stretch>
                  <a:fillRect/>
                </a:stretch>
              </p:blipFill>
              <p:spPr>
                <a:xfrm>
                  <a:off x="4463330" y="3159020"/>
                  <a:ext cx="1753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9" name="Ink 8">
                  <a:extLst>
                    <a:ext uri="{FF2B5EF4-FFF2-40B4-BE49-F238E27FC236}">
                      <a16:creationId xmlns:a16="http://schemas.microsoft.com/office/drawing/2014/main" id="{2441A70D-19F5-F7B7-4974-16A58AF327BD}"/>
                    </a:ext>
                  </a:extLst>
                </p14:cNvPr>
                <p14:cNvContentPartPr/>
                <p14:nvPr/>
              </p14:nvContentPartPr>
              <p14:xfrm>
                <a:off x="4488530" y="3120140"/>
                <a:ext cx="106560" cy="198000"/>
              </p14:xfrm>
            </p:contentPart>
          </mc:Choice>
          <mc:Fallback>
            <p:pic>
              <p:nvPicPr>
                <p:cNvPr id="9" name="Ink 8">
                  <a:extLst>
                    <a:ext uri="{FF2B5EF4-FFF2-40B4-BE49-F238E27FC236}">
                      <a16:creationId xmlns:a16="http://schemas.microsoft.com/office/drawing/2014/main" id="{2441A70D-19F5-F7B7-4974-16A58AF327BD}"/>
                    </a:ext>
                  </a:extLst>
                </p:cNvPr>
                <p:cNvPicPr/>
                <p:nvPr/>
              </p:nvPicPr>
              <p:blipFill>
                <a:blip r:embed="rId24"/>
                <a:stretch>
                  <a:fillRect/>
                </a:stretch>
              </p:blipFill>
              <p:spPr>
                <a:xfrm>
                  <a:off x="4470890" y="3102140"/>
                  <a:ext cx="1422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 name="Ink 10">
                  <a:extLst>
                    <a:ext uri="{FF2B5EF4-FFF2-40B4-BE49-F238E27FC236}">
                      <a16:creationId xmlns:a16="http://schemas.microsoft.com/office/drawing/2014/main" id="{6CEA91A2-DB74-009D-E4C0-245A6F2344BB}"/>
                    </a:ext>
                  </a:extLst>
                </p14:cNvPr>
                <p14:cNvContentPartPr/>
                <p14:nvPr/>
              </p14:nvContentPartPr>
              <p14:xfrm>
                <a:off x="4709210" y="3166220"/>
                <a:ext cx="74160" cy="119880"/>
              </p14:xfrm>
            </p:contentPart>
          </mc:Choice>
          <mc:Fallback>
            <p:pic>
              <p:nvPicPr>
                <p:cNvPr id="11" name="Ink 10">
                  <a:extLst>
                    <a:ext uri="{FF2B5EF4-FFF2-40B4-BE49-F238E27FC236}">
                      <a16:creationId xmlns:a16="http://schemas.microsoft.com/office/drawing/2014/main" id="{6CEA91A2-DB74-009D-E4C0-245A6F2344BB}"/>
                    </a:ext>
                  </a:extLst>
                </p:cNvPr>
                <p:cNvPicPr/>
                <p:nvPr/>
              </p:nvPicPr>
              <p:blipFill>
                <a:blip r:embed="rId26"/>
                <a:stretch>
                  <a:fillRect/>
                </a:stretch>
              </p:blipFill>
              <p:spPr>
                <a:xfrm>
                  <a:off x="4691210" y="3148580"/>
                  <a:ext cx="1098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 name="Ink 11">
                  <a:extLst>
                    <a:ext uri="{FF2B5EF4-FFF2-40B4-BE49-F238E27FC236}">
                      <a16:creationId xmlns:a16="http://schemas.microsoft.com/office/drawing/2014/main" id="{BD42F65E-A6DD-0F13-26F6-4BC902722DD6}"/>
                    </a:ext>
                  </a:extLst>
                </p14:cNvPr>
                <p14:cNvContentPartPr/>
                <p14:nvPr/>
              </p14:nvContentPartPr>
              <p14:xfrm>
                <a:off x="4853930" y="2977220"/>
                <a:ext cx="93960" cy="286200"/>
              </p14:xfrm>
            </p:contentPart>
          </mc:Choice>
          <mc:Fallback>
            <p:pic>
              <p:nvPicPr>
                <p:cNvPr id="12" name="Ink 11">
                  <a:extLst>
                    <a:ext uri="{FF2B5EF4-FFF2-40B4-BE49-F238E27FC236}">
                      <a16:creationId xmlns:a16="http://schemas.microsoft.com/office/drawing/2014/main" id="{BD42F65E-A6DD-0F13-26F6-4BC902722DD6}"/>
                    </a:ext>
                  </a:extLst>
                </p:cNvPr>
                <p:cNvPicPr/>
                <p:nvPr/>
              </p:nvPicPr>
              <p:blipFill>
                <a:blip r:embed="rId28"/>
                <a:stretch>
                  <a:fillRect/>
                </a:stretch>
              </p:blipFill>
              <p:spPr>
                <a:xfrm>
                  <a:off x="4836290" y="2959580"/>
                  <a:ext cx="12960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4" name="Ink 13">
                  <a:extLst>
                    <a:ext uri="{FF2B5EF4-FFF2-40B4-BE49-F238E27FC236}">
                      <a16:creationId xmlns:a16="http://schemas.microsoft.com/office/drawing/2014/main" id="{694A572B-6CB3-DBC3-2EC4-E3BE85FCB136}"/>
                    </a:ext>
                  </a:extLst>
                </p14:cNvPr>
                <p14:cNvContentPartPr/>
                <p14:nvPr/>
              </p14:nvContentPartPr>
              <p14:xfrm>
                <a:off x="5208170" y="3465380"/>
                <a:ext cx="79560" cy="296280"/>
              </p14:xfrm>
            </p:contentPart>
          </mc:Choice>
          <mc:Fallback>
            <p:pic>
              <p:nvPicPr>
                <p:cNvPr id="14" name="Ink 13">
                  <a:extLst>
                    <a:ext uri="{FF2B5EF4-FFF2-40B4-BE49-F238E27FC236}">
                      <a16:creationId xmlns:a16="http://schemas.microsoft.com/office/drawing/2014/main" id="{694A572B-6CB3-DBC3-2EC4-E3BE85FCB136}"/>
                    </a:ext>
                  </a:extLst>
                </p:cNvPr>
                <p:cNvPicPr/>
                <p:nvPr/>
              </p:nvPicPr>
              <p:blipFill>
                <a:blip r:embed="rId30"/>
                <a:stretch>
                  <a:fillRect/>
                </a:stretch>
              </p:blipFill>
              <p:spPr>
                <a:xfrm>
                  <a:off x="5190170" y="3447380"/>
                  <a:ext cx="11520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5" name="Ink 14">
                  <a:extLst>
                    <a:ext uri="{FF2B5EF4-FFF2-40B4-BE49-F238E27FC236}">
                      <a16:creationId xmlns:a16="http://schemas.microsoft.com/office/drawing/2014/main" id="{C7837C50-705C-8378-E2D5-131A9652F1F9}"/>
                    </a:ext>
                  </a:extLst>
                </p14:cNvPr>
                <p14:cNvContentPartPr/>
                <p14:nvPr/>
              </p14:nvContentPartPr>
              <p14:xfrm>
                <a:off x="5229050" y="3391580"/>
                <a:ext cx="192960" cy="241200"/>
              </p14:xfrm>
            </p:contentPart>
          </mc:Choice>
          <mc:Fallback>
            <p:pic>
              <p:nvPicPr>
                <p:cNvPr id="15" name="Ink 14">
                  <a:extLst>
                    <a:ext uri="{FF2B5EF4-FFF2-40B4-BE49-F238E27FC236}">
                      <a16:creationId xmlns:a16="http://schemas.microsoft.com/office/drawing/2014/main" id="{C7837C50-705C-8378-E2D5-131A9652F1F9}"/>
                    </a:ext>
                  </a:extLst>
                </p:cNvPr>
                <p:cNvPicPr/>
                <p:nvPr/>
              </p:nvPicPr>
              <p:blipFill>
                <a:blip r:embed="rId32"/>
                <a:stretch>
                  <a:fillRect/>
                </a:stretch>
              </p:blipFill>
              <p:spPr>
                <a:xfrm>
                  <a:off x="5211410" y="3373940"/>
                  <a:ext cx="2286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Ink 16">
                  <a:extLst>
                    <a:ext uri="{FF2B5EF4-FFF2-40B4-BE49-F238E27FC236}">
                      <a16:creationId xmlns:a16="http://schemas.microsoft.com/office/drawing/2014/main" id="{10AEAD42-E180-AE0A-7152-054F76C565C9}"/>
                    </a:ext>
                  </a:extLst>
                </p14:cNvPr>
                <p14:cNvContentPartPr/>
                <p14:nvPr/>
              </p14:nvContentPartPr>
              <p14:xfrm>
                <a:off x="5464850" y="3302300"/>
                <a:ext cx="93600" cy="240480"/>
              </p14:xfrm>
            </p:contentPart>
          </mc:Choice>
          <mc:Fallback>
            <p:pic>
              <p:nvPicPr>
                <p:cNvPr id="17" name="Ink 16">
                  <a:extLst>
                    <a:ext uri="{FF2B5EF4-FFF2-40B4-BE49-F238E27FC236}">
                      <a16:creationId xmlns:a16="http://schemas.microsoft.com/office/drawing/2014/main" id="{10AEAD42-E180-AE0A-7152-054F76C565C9}"/>
                    </a:ext>
                  </a:extLst>
                </p:cNvPr>
                <p:cNvPicPr/>
                <p:nvPr/>
              </p:nvPicPr>
              <p:blipFill>
                <a:blip r:embed="rId34"/>
                <a:stretch>
                  <a:fillRect/>
                </a:stretch>
              </p:blipFill>
              <p:spPr>
                <a:xfrm>
                  <a:off x="5446850" y="3284660"/>
                  <a:ext cx="1292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D6BB0CC5-F704-609D-59AA-A3834B5EBA30}"/>
                    </a:ext>
                  </a:extLst>
                </p14:cNvPr>
                <p14:cNvContentPartPr/>
                <p14:nvPr/>
              </p14:nvContentPartPr>
              <p14:xfrm>
                <a:off x="5547650" y="3224540"/>
                <a:ext cx="147960" cy="253440"/>
              </p14:xfrm>
            </p:contentPart>
          </mc:Choice>
          <mc:Fallback>
            <p:pic>
              <p:nvPicPr>
                <p:cNvPr id="22" name="Ink 21">
                  <a:extLst>
                    <a:ext uri="{FF2B5EF4-FFF2-40B4-BE49-F238E27FC236}">
                      <a16:creationId xmlns:a16="http://schemas.microsoft.com/office/drawing/2014/main" id="{D6BB0CC5-F704-609D-59AA-A3834B5EBA30}"/>
                    </a:ext>
                  </a:extLst>
                </p:cNvPr>
                <p:cNvPicPr/>
                <p:nvPr/>
              </p:nvPicPr>
              <p:blipFill>
                <a:blip r:embed="rId36"/>
                <a:stretch>
                  <a:fillRect/>
                </a:stretch>
              </p:blipFill>
              <p:spPr>
                <a:xfrm>
                  <a:off x="5529650" y="3206540"/>
                  <a:ext cx="18360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C6ED0E92-D83D-14DC-D8FE-72FADF92E355}"/>
                    </a:ext>
                  </a:extLst>
                </p14:cNvPr>
                <p14:cNvContentPartPr/>
                <p14:nvPr/>
              </p14:nvContentPartPr>
              <p14:xfrm>
                <a:off x="5577170" y="3180980"/>
                <a:ext cx="158040" cy="109440"/>
              </p14:xfrm>
            </p:contentPart>
          </mc:Choice>
          <mc:Fallback>
            <p:pic>
              <p:nvPicPr>
                <p:cNvPr id="23" name="Ink 22">
                  <a:extLst>
                    <a:ext uri="{FF2B5EF4-FFF2-40B4-BE49-F238E27FC236}">
                      <a16:creationId xmlns:a16="http://schemas.microsoft.com/office/drawing/2014/main" id="{C6ED0E92-D83D-14DC-D8FE-72FADF92E355}"/>
                    </a:ext>
                  </a:extLst>
                </p:cNvPr>
                <p:cNvPicPr/>
                <p:nvPr/>
              </p:nvPicPr>
              <p:blipFill>
                <a:blip r:embed="rId38"/>
                <a:stretch>
                  <a:fillRect/>
                </a:stretch>
              </p:blipFill>
              <p:spPr>
                <a:xfrm>
                  <a:off x="5559170" y="3162980"/>
                  <a:ext cx="1936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Ink 23">
                  <a:extLst>
                    <a:ext uri="{FF2B5EF4-FFF2-40B4-BE49-F238E27FC236}">
                      <a16:creationId xmlns:a16="http://schemas.microsoft.com/office/drawing/2014/main" id="{1B28FAB6-D211-49A1-F0A1-1B21BA812F48}"/>
                    </a:ext>
                  </a:extLst>
                </p14:cNvPr>
                <p14:cNvContentPartPr/>
                <p14:nvPr/>
              </p14:nvContentPartPr>
              <p14:xfrm>
                <a:off x="4855370" y="3610460"/>
                <a:ext cx="381240" cy="335880"/>
              </p14:xfrm>
            </p:contentPart>
          </mc:Choice>
          <mc:Fallback>
            <p:pic>
              <p:nvPicPr>
                <p:cNvPr id="24" name="Ink 23">
                  <a:extLst>
                    <a:ext uri="{FF2B5EF4-FFF2-40B4-BE49-F238E27FC236}">
                      <a16:creationId xmlns:a16="http://schemas.microsoft.com/office/drawing/2014/main" id="{1B28FAB6-D211-49A1-F0A1-1B21BA812F48}"/>
                    </a:ext>
                  </a:extLst>
                </p:cNvPr>
                <p:cNvPicPr/>
                <p:nvPr/>
              </p:nvPicPr>
              <p:blipFill>
                <a:blip r:embed="rId40"/>
                <a:stretch>
                  <a:fillRect/>
                </a:stretch>
              </p:blipFill>
              <p:spPr>
                <a:xfrm>
                  <a:off x="4837370" y="3592820"/>
                  <a:ext cx="41688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Ink 24">
                  <a:extLst>
                    <a:ext uri="{FF2B5EF4-FFF2-40B4-BE49-F238E27FC236}">
                      <a16:creationId xmlns:a16="http://schemas.microsoft.com/office/drawing/2014/main" id="{FB210ABB-F600-7B96-442A-8BA0F6BD2E68}"/>
                    </a:ext>
                  </a:extLst>
                </p14:cNvPr>
                <p14:cNvContentPartPr/>
                <p14:nvPr/>
              </p14:nvContentPartPr>
              <p14:xfrm>
                <a:off x="4817930" y="3864620"/>
                <a:ext cx="111240" cy="128160"/>
              </p14:xfrm>
            </p:contentPart>
          </mc:Choice>
          <mc:Fallback>
            <p:pic>
              <p:nvPicPr>
                <p:cNvPr id="25" name="Ink 24">
                  <a:extLst>
                    <a:ext uri="{FF2B5EF4-FFF2-40B4-BE49-F238E27FC236}">
                      <a16:creationId xmlns:a16="http://schemas.microsoft.com/office/drawing/2014/main" id="{FB210ABB-F600-7B96-442A-8BA0F6BD2E68}"/>
                    </a:ext>
                  </a:extLst>
                </p:cNvPr>
                <p:cNvPicPr/>
                <p:nvPr/>
              </p:nvPicPr>
              <p:blipFill>
                <a:blip r:embed="rId42"/>
                <a:stretch>
                  <a:fillRect/>
                </a:stretch>
              </p:blipFill>
              <p:spPr>
                <a:xfrm>
                  <a:off x="4800290" y="3846620"/>
                  <a:ext cx="14688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4" name="Ink 33">
                  <a:extLst>
                    <a:ext uri="{FF2B5EF4-FFF2-40B4-BE49-F238E27FC236}">
                      <a16:creationId xmlns:a16="http://schemas.microsoft.com/office/drawing/2014/main" id="{F39157CD-CA27-0559-EA19-F82E5A1AE741}"/>
                    </a:ext>
                  </a:extLst>
                </p14:cNvPr>
                <p14:cNvContentPartPr/>
                <p14:nvPr/>
              </p14:nvContentPartPr>
              <p14:xfrm>
                <a:off x="4180370" y="3795860"/>
                <a:ext cx="303480" cy="19800"/>
              </p14:xfrm>
            </p:contentPart>
          </mc:Choice>
          <mc:Fallback>
            <p:pic>
              <p:nvPicPr>
                <p:cNvPr id="34" name="Ink 33">
                  <a:extLst>
                    <a:ext uri="{FF2B5EF4-FFF2-40B4-BE49-F238E27FC236}">
                      <a16:creationId xmlns:a16="http://schemas.microsoft.com/office/drawing/2014/main" id="{F39157CD-CA27-0559-EA19-F82E5A1AE741}"/>
                    </a:ext>
                  </a:extLst>
                </p:cNvPr>
                <p:cNvPicPr/>
                <p:nvPr/>
              </p:nvPicPr>
              <p:blipFill>
                <a:blip r:embed="rId44"/>
                <a:stretch>
                  <a:fillRect/>
                </a:stretch>
              </p:blipFill>
              <p:spPr>
                <a:xfrm>
                  <a:off x="4162730" y="3778220"/>
                  <a:ext cx="3391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5" name="Ink 34">
                  <a:extLst>
                    <a:ext uri="{FF2B5EF4-FFF2-40B4-BE49-F238E27FC236}">
                      <a16:creationId xmlns:a16="http://schemas.microsoft.com/office/drawing/2014/main" id="{9C1D8049-8E72-181D-720B-98DBA44B2110}"/>
                    </a:ext>
                  </a:extLst>
                </p14:cNvPr>
                <p14:cNvContentPartPr/>
                <p14:nvPr/>
              </p14:nvContentPartPr>
              <p14:xfrm>
                <a:off x="4655930" y="3805220"/>
                <a:ext cx="263880" cy="21240"/>
              </p14:xfrm>
            </p:contentPart>
          </mc:Choice>
          <mc:Fallback>
            <p:pic>
              <p:nvPicPr>
                <p:cNvPr id="35" name="Ink 34">
                  <a:extLst>
                    <a:ext uri="{FF2B5EF4-FFF2-40B4-BE49-F238E27FC236}">
                      <a16:creationId xmlns:a16="http://schemas.microsoft.com/office/drawing/2014/main" id="{9C1D8049-8E72-181D-720B-98DBA44B2110}"/>
                    </a:ext>
                  </a:extLst>
                </p:cNvPr>
                <p:cNvPicPr/>
                <p:nvPr/>
              </p:nvPicPr>
              <p:blipFill>
                <a:blip r:embed="rId46"/>
                <a:stretch>
                  <a:fillRect/>
                </a:stretch>
              </p:blipFill>
              <p:spPr>
                <a:xfrm>
                  <a:off x="4638290" y="3787220"/>
                  <a:ext cx="2995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7" name="Ink 36">
                  <a:extLst>
                    <a:ext uri="{FF2B5EF4-FFF2-40B4-BE49-F238E27FC236}">
                      <a16:creationId xmlns:a16="http://schemas.microsoft.com/office/drawing/2014/main" id="{4EC94D14-E488-99F7-4170-4CBB7F821F94}"/>
                    </a:ext>
                  </a:extLst>
                </p14:cNvPr>
                <p14:cNvContentPartPr/>
                <p14:nvPr/>
              </p14:nvContentPartPr>
              <p14:xfrm>
                <a:off x="3710210" y="3892340"/>
                <a:ext cx="327960" cy="20880"/>
              </p14:xfrm>
            </p:contentPart>
          </mc:Choice>
          <mc:Fallback>
            <p:pic>
              <p:nvPicPr>
                <p:cNvPr id="37" name="Ink 36">
                  <a:extLst>
                    <a:ext uri="{FF2B5EF4-FFF2-40B4-BE49-F238E27FC236}">
                      <a16:creationId xmlns:a16="http://schemas.microsoft.com/office/drawing/2014/main" id="{4EC94D14-E488-99F7-4170-4CBB7F821F94}"/>
                    </a:ext>
                  </a:extLst>
                </p:cNvPr>
                <p:cNvPicPr/>
                <p:nvPr/>
              </p:nvPicPr>
              <p:blipFill>
                <a:blip r:embed="rId48"/>
                <a:stretch>
                  <a:fillRect/>
                </a:stretch>
              </p:blipFill>
              <p:spPr>
                <a:xfrm>
                  <a:off x="3692570" y="3874700"/>
                  <a:ext cx="363600" cy="56520"/>
                </a:xfrm>
                <a:prstGeom prst="rect">
                  <a:avLst/>
                </a:prstGeom>
              </p:spPr>
            </p:pic>
          </mc:Fallback>
        </mc:AlternateContent>
      </p:grpSp>
    </p:spTree>
    <p:extLst>
      <p:ext uri="{BB962C8B-B14F-4D97-AF65-F5344CB8AC3E}">
        <p14:creationId xmlns:p14="http://schemas.microsoft.com/office/powerpoint/2010/main" val="386842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408596" cy="790575"/>
          </a:xfrm>
        </p:spPr>
        <p:txBody>
          <a:bodyPr>
            <a:normAutofit/>
          </a:bodyPr>
          <a:lstStyle/>
          <a:p>
            <a:r>
              <a:rPr lang="en-US" dirty="0"/>
              <a:t>Organic optoelectronic pulse oximetry system</a:t>
            </a:r>
          </a:p>
        </p:txBody>
      </p:sp>
      <p:sp>
        <p:nvSpPr>
          <p:cNvPr id="4" name="Slide Number Placeholder 3"/>
          <p:cNvSpPr>
            <a:spLocks noGrp="1"/>
          </p:cNvSpPr>
          <p:nvPr>
            <p:ph type="sldNum" sz="quarter" idx="4"/>
          </p:nvPr>
        </p:nvSpPr>
        <p:spPr/>
        <p:txBody>
          <a:bodyPr/>
          <a:lstStyle/>
          <a:p>
            <a:fld id="{C4929C3B-27DB-4701-9AD5-57958A04CB2E}" type="slidenum">
              <a:rPr lang="en-US" smtClean="0"/>
              <a:pPr/>
              <a:t>5</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1" t="45238" r="1321" b="530"/>
          <a:stretch/>
        </p:blipFill>
        <p:spPr>
          <a:xfrm>
            <a:off x="3813230" y="850026"/>
            <a:ext cx="8378770" cy="3100321"/>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824" t="1427" r="57335" b="56017"/>
          <a:stretch/>
        </p:blipFill>
        <p:spPr>
          <a:xfrm>
            <a:off x="0" y="1077121"/>
            <a:ext cx="3976069" cy="2788282"/>
          </a:xfrm>
          <a:prstGeom prst="rect">
            <a:avLst/>
          </a:prstGeom>
        </p:spPr>
      </p:pic>
      <p:sp>
        <p:nvSpPr>
          <p:cNvPr id="3" name="Rectangle 2"/>
          <p:cNvSpPr/>
          <p:nvPr/>
        </p:nvSpPr>
        <p:spPr>
          <a:xfrm>
            <a:off x="136122" y="4914132"/>
            <a:ext cx="1179814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Heart rate (HR) was obtained by timing the systolic peaks in the PPG signals. </a:t>
            </a:r>
          </a:p>
          <a:p>
            <a:pPr marL="285750" indent="-285750">
              <a:buFont typeface="Arial" panose="020B0604020202020204" pitchFamily="34" charset="0"/>
              <a:buChar char="•"/>
            </a:pPr>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The ratio of the transmitted light at two wavelengths (R</a:t>
            </a:r>
            <a:r>
              <a:rPr lang="en-US" sz="800" dirty="0">
                <a:solidFill>
                  <a:srgbClr val="003262"/>
                </a:solidFill>
                <a:latin typeface="Segoe UI" panose="020B0502040204020203" pitchFamily="34" charset="0"/>
                <a:ea typeface="Segoe UI" panose="020B0502040204020203" pitchFamily="34" charset="0"/>
                <a:cs typeface="Segoe UI" panose="020B0502040204020203" pitchFamily="34" charset="0"/>
              </a:rPr>
              <a:t>os</a:t>
            </a:r>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 is converted to arterial blood oxygen saturation (S</a:t>
            </a:r>
            <a:r>
              <a:rPr lang="en-US" sz="800" dirty="0">
                <a:solidFill>
                  <a:srgbClr val="003262"/>
                </a:solidFill>
                <a:latin typeface="Segoe UI" panose="020B0502040204020203" pitchFamily="34" charset="0"/>
                <a:ea typeface="Segoe UI" panose="020B0502040204020203" pitchFamily="34" charset="0"/>
                <a:cs typeface="Segoe UI" panose="020B0502040204020203" pitchFamily="34" charset="0"/>
              </a:rPr>
              <a:t>a</a:t>
            </a:r>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O</a:t>
            </a:r>
            <a:r>
              <a:rPr lang="en-US" sz="800" dirty="0">
                <a:solidFill>
                  <a:srgbClr val="003262"/>
                </a:solidFill>
                <a:latin typeface="Segoe UI" panose="020B0502040204020203" pitchFamily="34" charset="0"/>
                <a:ea typeface="Segoe UI" panose="020B0502040204020203" pitchFamily="34" charset="0"/>
                <a:cs typeface="Segoe UI" panose="020B0502040204020203" pitchFamily="34" charset="0"/>
              </a:rPr>
              <a:t>2</a:t>
            </a:r>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 using Beer-Lambert’s Law in conjunction with an empirical correction.</a:t>
            </a:r>
          </a:p>
          <a:p>
            <a:endParaRPr lang="en-US" dirty="0">
              <a:latin typeface="Segoe UI" panose="020B0502040204020203" pitchFamily="34" charset="0"/>
              <a:ea typeface="Segoe UI" panose="020B0502040204020203" pitchFamily="34" charset="0"/>
              <a:cs typeface="Segoe UI" panose="020B0502040204020203" pitchFamily="34" charset="0"/>
            </a:endParaRPr>
          </a:p>
          <a:p>
            <a:r>
              <a:rPr lang="en-US" dirty="0">
                <a:solidFill>
                  <a:srgbClr val="C00000"/>
                </a:solidFill>
                <a:latin typeface="Segoe UI" panose="020B0502040204020203" pitchFamily="34" charset="0"/>
                <a:ea typeface="Segoe UI" panose="020B0502040204020203" pitchFamily="34" charset="0"/>
                <a:cs typeface="Segoe UI" panose="020B0502040204020203" pitchFamily="34" charset="0"/>
              </a:rPr>
              <a:t>The organic sensor accurately measures pulse rate and oxygenation with errors of 1% and 2%, respectively.</a:t>
            </a:r>
          </a:p>
        </p:txBody>
      </p:sp>
      <p:sp>
        <p:nvSpPr>
          <p:cNvPr id="5" name="Rectangle 4"/>
          <p:cNvSpPr/>
          <p:nvPr/>
        </p:nvSpPr>
        <p:spPr>
          <a:xfrm>
            <a:off x="4356075" y="3990802"/>
            <a:ext cx="3592830" cy="923330"/>
          </a:xfrm>
          <a:prstGeom prst="rect">
            <a:avLst/>
          </a:prstGeom>
        </p:spPr>
        <p:txBody>
          <a:bodyPr wrap="square">
            <a:spAutoFit/>
          </a:bodyPr>
          <a:lstStyle/>
          <a:p>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The PPG signal obtained using red and infrared light of commercially available probe </a:t>
            </a:r>
            <a:endParaRPr lang="en-US" dirty="0">
              <a:solidFill>
                <a:srgbClr val="003262"/>
              </a:solidFill>
            </a:endParaRPr>
          </a:p>
        </p:txBody>
      </p:sp>
      <p:sp>
        <p:nvSpPr>
          <p:cNvPr id="8" name="Rectangle 7"/>
          <p:cNvSpPr/>
          <p:nvPr/>
        </p:nvSpPr>
        <p:spPr>
          <a:xfrm>
            <a:off x="8612181" y="3990802"/>
            <a:ext cx="3592830" cy="923330"/>
          </a:xfrm>
          <a:prstGeom prst="rect">
            <a:avLst/>
          </a:prstGeom>
        </p:spPr>
        <p:txBody>
          <a:bodyPr wrap="square">
            <a:spAutoFit/>
          </a:bodyPr>
          <a:lstStyle/>
          <a:p>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The PPG signal obtained using red and green light of the organic probe </a:t>
            </a:r>
            <a:endParaRPr lang="en-US" dirty="0">
              <a:solidFill>
                <a:srgbClr val="003262"/>
              </a:solidFill>
            </a:endParaRPr>
          </a:p>
        </p:txBody>
      </p:sp>
      <p:sp>
        <p:nvSpPr>
          <p:cNvPr id="9" name="Rectangle 8"/>
          <p:cNvSpPr/>
          <p:nvPr/>
        </p:nvSpPr>
        <p:spPr>
          <a:xfrm>
            <a:off x="956377" y="4153928"/>
            <a:ext cx="2047484" cy="369332"/>
          </a:xfrm>
          <a:prstGeom prst="rect">
            <a:avLst/>
          </a:prstGeom>
        </p:spPr>
        <p:txBody>
          <a:bodyPr wrap="square">
            <a:spAutoFit/>
          </a:bodyPr>
          <a:lstStyle/>
          <a:p>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Oximeter probe</a:t>
            </a:r>
            <a:endParaRPr lang="en-US" dirty="0">
              <a:solidFill>
                <a:srgbClr val="003262"/>
              </a:solidFill>
            </a:endParaRPr>
          </a:p>
        </p:txBody>
      </p:sp>
      <p:grpSp>
        <p:nvGrpSpPr>
          <p:cNvPr id="21" name="Group 20">
            <a:extLst>
              <a:ext uri="{FF2B5EF4-FFF2-40B4-BE49-F238E27FC236}">
                <a16:creationId xmlns:a16="http://schemas.microsoft.com/office/drawing/2014/main" id="{97556DD7-3F2D-919A-A4C9-4DC6B6DC9483}"/>
              </a:ext>
            </a:extLst>
          </p:cNvPr>
          <p:cNvGrpSpPr/>
          <p:nvPr/>
        </p:nvGrpSpPr>
        <p:grpSpPr>
          <a:xfrm>
            <a:off x="5700650" y="677540"/>
            <a:ext cx="528120" cy="381960"/>
            <a:chOff x="5700650" y="677540"/>
            <a:chExt cx="528120" cy="381960"/>
          </a:xfrm>
        </p:grpSpPr>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263E49F9-F97F-C3E5-A759-2E5F4CCA78D8}"/>
                    </a:ext>
                  </a:extLst>
                </p14:cNvPr>
                <p14:cNvContentPartPr/>
                <p14:nvPr/>
              </p14:nvContentPartPr>
              <p14:xfrm>
                <a:off x="5700650" y="941780"/>
                <a:ext cx="109440" cy="117720"/>
              </p14:xfrm>
            </p:contentPart>
          </mc:Choice>
          <mc:Fallback>
            <p:pic>
              <p:nvPicPr>
                <p:cNvPr id="10" name="Ink 9">
                  <a:extLst>
                    <a:ext uri="{FF2B5EF4-FFF2-40B4-BE49-F238E27FC236}">
                      <a16:creationId xmlns:a16="http://schemas.microsoft.com/office/drawing/2014/main" id="{263E49F9-F97F-C3E5-A759-2E5F4CCA78D8}"/>
                    </a:ext>
                  </a:extLst>
                </p:cNvPr>
                <p:cNvPicPr/>
                <p:nvPr/>
              </p:nvPicPr>
              <p:blipFill>
                <a:blip r:embed="rId5"/>
                <a:stretch>
                  <a:fillRect/>
                </a:stretch>
              </p:blipFill>
              <p:spPr>
                <a:xfrm>
                  <a:off x="5682650" y="923780"/>
                  <a:ext cx="1450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1EFFC9C2-85CF-9007-CEB7-9342B8EC620A}"/>
                    </a:ext>
                  </a:extLst>
                </p14:cNvPr>
                <p14:cNvContentPartPr/>
                <p14:nvPr/>
              </p14:nvContentPartPr>
              <p14:xfrm>
                <a:off x="5838890" y="838820"/>
                <a:ext cx="40680" cy="218160"/>
              </p14:xfrm>
            </p:contentPart>
          </mc:Choice>
          <mc:Fallback>
            <p:pic>
              <p:nvPicPr>
                <p:cNvPr id="11" name="Ink 10">
                  <a:extLst>
                    <a:ext uri="{FF2B5EF4-FFF2-40B4-BE49-F238E27FC236}">
                      <a16:creationId xmlns:a16="http://schemas.microsoft.com/office/drawing/2014/main" id="{1EFFC9C2-85CF-9007-CEB7-9342B8EC620A}"/>
                    </a:ext>
                  </a:extLst>
                </p:cNvPr>
                <p:cNvPicPr/>
                <p:nvPr/>
              </p:nvPicPr>
              <p:blipFill>
                <a:blip r:embed="rId7"/>
                <a:stretch>
                  <a:fillRect/>
                </a:stretch>
              </p:blipFill>
              <p:spPr>
                <a:xfrm>
                  <a:off x="5820890" y="820820"/>
                  <a:ext cx="7632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ECED3001-BEEA-B67F-52AA-58462B767998}"/>
                    </a:ext>
                  </a:extLst>
                </p14:cNvPr>
                <p14:cNvContentPartPr/>
                <p14:nvPr/>
              </p14:nvContentPartPr>
              <p14:xfrm>
                <a:off x="5799290" y="768260"/>
                <a:ext cx="253440" cy="212040"/>
              </p14:xfrm>
            </p:contentPart>
          </mc:Choice>
          <mc:Fallback>
            <p:pic>
              <p:nvPicPr>
                <p:cNvPr id="12" name="Ink 11">
                  <a:extLst>
                    <a:ext uri="{FF2B5EF4-FFF2-40B4-BE49-F238E27FC236}">
                      <a16:creationId xmlns:a16="http://schemas.microsoft.com/office/drawing/2014/main" id="{ECED3001-BEEA-B67F-52AA-58462B767998}"/>
                    </a:ext>
                  </a:extLst>
                </p:cNvPr>
                <p:cNvPicPr/>
                <p:nvPr/>
              </p:nvPicPr>
              <p:blipFill>
                <a:blip r:embed="rId9"/>
                <a:stretch>
                  <a:fillRect/>
                </a:stretch>
              </p:blipFill>
              <p:spPr>
                <a:xfrm>
                  <a:off x="5781290" y="750620"/>
                  <a:ext cx="2890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0531E41A-1051-F128-D392-77671B17FE60}"/>
                    </a:ext>
                  </a:extLst>
                </p14:cNvPr>
                <p14:cNvContentPartPr/>
                <p14:nvPr/>
              </p14:nvContentPartPr>
              <p14:xfrm>
                <a:off x="6041570" y="730460"/>
                <a:ext cx="78840" cy="104760"/>
              </p14:xfrm>
            </p:contentPart>
          </mc:Choice>
          <mc:Fallback>
            <p:pic>
              <p:nvPicPr>
                <p:cNvPr id="13" name="Ink 12">
                  <a:extLst>
                    <a:ext uri="{FF2B5EF4-FFF2-40B4-BE49-F238E27FC236}">
                      <a16:creationId xmlns:a16="http://schemas.microsoft.com/office/drawing/2014/main" id="{0531E41A-1051-F128-D392-77671B17FE60}"/>
                    </a:ext>
                  </a:extLst>
                </p:cNvPr>
                <p:cNvPicPr/>
                <p:nvPr/>
              </p:nvPicPr>
              <p:blipFill>
                <a:blip r:embed="rId11"/>
                <a:stretch>
                  <a:fillRect/>
                </a:stretch>
              </p:blipFill>
              <p:spPr>
                <a:xfrm>
                  <a:off x="6023930" y="712460"/>
                  <a:ext cx="1144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87ECC668-0D59-6557-3487-27B784CCC983}"/>
                    </a:ext>
                  </a:extLst>
                </p14:cNvPr>
                <p14:cNvContentPartPr/>
                <p14:nvPr/>
              </p14:nvContentPartPr>
              <p14:xfrm>
                <a:off x="6088010" y="677540"/>
                <a:ext cx="140760" cy="116280"/>
              </p14:xfrm>
            </p:contentPart>
          </mc:Choice>
          <mc:Fallback>
            <p:pic>
              <p:nvPicPr>
                <p:cNvPr id="14" name="Ink 13">
                  <a:extLst>
                    <a:ext uri="{FF2B5EF4-FFF2-40B4-BE49-F238E27FC236}">
                      <a16:creationId xmlns:a16="http://schemas.microsoft.com/office/drawing/2014/main" id="{87ECC668-0D59-6557-3487-27B784CCC983}"/>
                    </a:ext>
                  </a:extLst>
                </p:cNvPr>
                <p:cNvPicPr/>
                <p:nvPr/>
              </p:nvPicPr>
              <p:blipFill>
                <a:blip r:embed="rId13"/>
                <a:stretch>
                  <a:fillRect/>
                </a:stretch>
              </p:blipFill>
              <p:spPr>
                <a:xfrm>
                  <a:off x="6070010" y="659540"/>
                  <a:ext cx="176400" cy="151920"/>
                </a:xfrm>
                <a:prstGeom prst="rect">
                  <a:avLst/>
                </a:prstGeom>
              </p:spPr>
            </p:pic>
          </mc:Fallback>
        </mc:AlternateContent>
      </p:grpSp>
      <p:grpSp>
        <p:nvGrpSpPr>
          <p:cNvPr id="20" name="Group 19">
            <a:extLst>
              <a:ext uri="{FF2B5EF4-FFF2-40B4-BE49-F238E27FC236}">
                <a16:creationId xmlns:a16="http://schemas.microsoft.com/office/drawing/2014/main" id="{41649650-1B2A-E65B-5365-D6B2CB207BD4}"/>
              </a:ext>
            </a:extLst>
          </p:cNvPr>
          <p:cNvGrpSpPr/>
          <p:nvPr/>
        </p:nvGrpSpPr>
        <p:grpSpPr>
          <a:xfrm>
            <a:off x="6074330" y="1235540"/>
            <a:ext cx="605520" cy="355680"/>
            <a:chOff x="6074330" y="1235540"/>
            <a:chExt cx="605520" cy="355680"/>
          </a:xfrm>
        </p:grpSpPr>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97503B64-7ADA-D381-85ED-9171244551F4}"/>
                    </a:ext>
                  </a:extLst>
                </p14:cNvPr>
                <p14:cNvContentPartPr/>
                <p14:nvPr/>
              </p14:nvContentPartPr>
              <p14:xfrm>
                <a:off x="6074330" y="1463420"/>
                <a:ext cx="88920" cy="81720"/>
              </p14:xfrm>
            </p:contentPart>
          </mc:Choice>
          <mc:Fallback>
            <p:pic>
              <p:nvPicPr>
                <p:cNvPr id="15" name="Ink 14">
                  <a:extLst>
                    <a:ext uri="{FF2B5EF4-FFF2-40B4-BE49-F238E27FC236}">
                      <a16:creationId xmlns:a16="http://schemas.microsoft.com/office/drawing/2014/main" id="{97503B64-7ADA-D381-85ED-9171244551F4}"/>
                    </a:ext>
                  </a:extLst>
                </p:cNvPr>
                <p:cNvPicPr/>
                <p:nvPr/>
              </p:nvPicPr>
              <p:blipFill>
                <a:blip r:embed="rId15"/>
                <a:stretch>
                  <a:fillRect/>
                </a:stretch>
              </p:blipFill>
              <p:spPr>
                <a:xfrm>
                  <a:off x="6056690" y="1445420"/>
                  <a:ext cx="12456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BCA94AF2-637E-6434-F4E1-526642A4D636}"/>
                    </a:ext>
                  </a:extLst>
                </p14:cNvPr>
                <p14:cNvContentPartPr/>
                <p14:nvPr/>
              </p14:nvContentPartPr>
              <p14:xfrm>
                <a:off x="6261530" y="1409780"/>
                <a:ext cx="64800" cy="181440"/>
              </p14:xfrm>
            </p:contentPart>
          </mc:Choice>
          <mc:Fallback>
            <p:pic>
              <p:nvPicPr>
                <p:cNvPr id="16" name="Ink 15">
                  <a:extLst>
                    <a:ext uri="{FF2B5EF4-FFF2-40B4-BE49-F238E27FC236}">
                      <a16:creationId xmlns:a16="http://schemas.microsoft.com/office/drawing/2014/main" id="{BCA94AF2-637E-6434-F4E1-526642A4D636}"/>
                    </a:ext>
                  </a:extLst>
                </p:cNvPr>
                <p:cNvPicPr/>
                <p:nvPr/>
              </p:nvPicPr>
              <p:blipFill>
                <a:blip r:embed="rId17"/>
                <a:stretch>
                  <a:fillRect/>
                </a:stretch>
              </p:blipFill>
              <p:spPr>
                <a:xfrm>
                  <a:off x="6243530" y="1391780"/>
                  <a:ext cx="1004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38F221E9-64E2-480C-79DF-9D96C1AF9C23}"/>
                    </a:ext>
                  </a:extLst>
                </p14:cNvPr>
                <p14:cNvContentPartPr/>
                <p14:nvPr/>
              </p14:nvContentPartPr>
              <p14:xfrm>
                <a:off x="6247130" y="1366580"/>
                <a:ext cx="118440" cy="167760"/>
              </p14:xfrm>
            </p:contentPart>
          </mc:Choice>
          <mc:Fallback>
            <p:pic>
              <p:nvPicPr>
                <p:cNvPr id="17" name="Ink 16">
                  <a:extLst>
                    <a:ext uri="{FF2B5EF4-FFF2-40B4-BE49-F238E27FC236}">
                      <a16:creationId xmlns:a16="http://schemas.microsoft.com/office/drawing/2014/main" id="{38F221E9-64E2-480C-79DF-9D96C1AF9C23}"/>
                    </a:ext>
                  </a:extLst>
                </p:cNvPr>
                <p:cNvPicPr/>
                <p:nvPr/>
              </p:nvPicPr>
              <p:blipFill>
                <a:blip r:embed="rId19"/>
                <a:stretch>
                  <a:fillRect/>
                </a:stretch>
              </p:blipFill>
              <p:spPr>
                <a:xfrm>
                  <a:off x="6229490" y="1348940"/>
                  <a:ext cx="1540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Ink 17">
                  <a:extLst>
                    <a:ext uri="{FF2B5EF4-FFF2-40B4-BE49-F238E27FC236}">
                      <a16:creationId xmlns:a16="http://schemas.microsoft.com/office/drawing/2014/main" id="{C7F067F4-EAE0-D06C-69DF-C8A7F0C0BDBA}"/>
                    </a:ext>
                  </a:extLst>
                </p14:cNvPr>
                <p14:cNvContentPartPr/>
                <p14:nvPr/>
              </p14:nvContentPartPr>
              <p14:xfrm>
                <a:off x="6435410" y="1386380"/>
                <a:ext cx="62640" cy="101880"/>
              </p14:xfrm>
            </p:contentPart>
          </mc:Choice>
          <mc:Fallback>
            <p:pic>
              <p:nvPicPr>
                <p:cNvPr id="18" name="Ink 17">
                  <a:extLst>
                    <a:ext uri="{FF2B5EF4-FFF2-40B4-BE49-F238E27FC236}">
                      <a16:creationId xmlns:a16="http://schemas.microsoft.com/office/drawing/2014/main" id="{C7F067F4-EAE0-D06C-69DF-C8A7F0C0BDBA}"/>
                    </a:ext>
                  </a:extLst>
                </p:cNvPr>
                <p:cNvPicPr/>
                <p:nvPr/>
              </p:nvPicPr>
              <p:blipFill>
                <a:blip r:embed="rId21"/>
                <a:stretch>
                  <a:fillRect/>
                </a:stretch>
              </p:blipFill>
              <p:spPr>
                <a:xfrm>
                  <a:off x="6417770" y="1368740"/>
                  <a:ext cx="982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1D244991-E287-BCA2-9F94-5A22E067D93D}"/>
                    </a:ext>
                  </a:extLst>
                </p14:cNvPr>
                <p14:cNvContentPartPr/>
                <p14:nvPr/>
              </p14:nvContentPartPr>
              <p14:xfrm>
                <a:off x="6575090" y="1235540"/>
                <a:ext cx="104760" cy="239040"/>
              </p14:xfrm>
            </p:contentPart>
          </mc:Choice>
          <mc:Fallback>
            <p:pic>
              <p:nvPicPr>
                <p:cNvPr id="19" name="Ink 18">
                  <a:extLst>
                    <a:ext uri="{FF2B5EF4-FFF2-40B4-BE49-F238E27FC236}">
                      <a16:creationId xmlns:a16="http://schemas.microsoft.com/office/drawing/2014/main" id="{1D244991-E287-BCA2-9F94-5A22E067D93D}"/>
                    </a:ext>
                  </a:extLst>
                </p:cNvPr>
                <p:cNvPicPr/>
                <p:nvPr/>
              </p:nvPicPr>
              <p:blipFill>
                <a:blip r:embed="rId23"/>
                <a:stretch>
                  <a:fillRect/>
                </a:stretch>
              </p:blipFill>
              <p:spPr>
                <a:xfrm>
                  <a:off x="6557090" y="1217900"/>
                  <a:ext cx="140400" cy="274680"/>
                </a:xfrm>
                <a:prstGeom prst="rect">
                  <a:avLst/>
                </a:prstGeom>
              </p:spPr>
            </p:pic>
          </mc:Fallback>
        </mc:AlternateContent>
      </p:grpSp>
      <p:grpSp>
        <p:nvGrpSpPr>
          <p:cNvPr id="29" name="Group 28">
            <a:extLst>
              <a:ext uri="{FF2B5EF4-FFF2-40B4-BE49-F238E27FC236}">
                <a16:creationId xmlns:a16="http://schemas.microsoft.com/office/drawing/2014/main" id="{71C35638-BAB5-1821-203A-D1BD2ED6B004}"/>
              </a:ext>
            </a:extLst>
          </p:cNvPr>
          <p:cNvGrpSpPr/>
          <p:nvPr/>
        </p:nvGrpSpPr>
        <p:grpSpPr>
          <a:xfrm>
            <a:off x="9018050" y="416540"/>
            <a:ext cx="829080" cy="655560"/>
            <a:chOff x="9018050" y="416540"/>
            <a:chExt cx="829080" cy="655560"/>
          </a:xfrm>
        </p:grpSpPr>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F9151E41-F817-8CB5-C43D-18EBEBC73AE3}"/>
                    </a:ext>
                  </a:extLst>
                </p14:cNvPr>
                <p14:cNvContentPartPr/>
                <p14:nvPr/>
              </p14:nvContentPartPr>
              <p14:xfrm>
                <a:off x="9018050" y="894260"/>
                <a:ext cx="169200" cy="177840"/>
              </p14:xfrm>
            </p:contentPart>
          </mc:Choice>
          <mc:Fallback>
            <p:pic>
              <p:nvPicPr>
                <p:cNvPr id="22" name="Ink 21">
                  <a:extLst>
                    <a:ext uri="{FF2B5EF4-FFF2-40B4-BE49-F238E27FC236}">
                      <a16:creationId xmlns:a16="http://schemas.microsoft.com/office/drawing/2014/main" id="{F9151E41-F817-8CB5-C43D-18EBEBC73AE3}"/>
                    </a:ext>
                  </a:extLst>
                </p:cNvPr>
                <p:cNvPicPr/>
                <p:nvPr/>
              </p:nvPicPr>
              <p:blipFill>
                <a:blip r:embed="rId25"/>
                <a:stretch>
                  <a:fillRect/>
                </a:stretch>
              </p:blipFill>
              <p:spPr>
                <a:xfrm>
                  <a:off x="9000050" y="876620"/>
                  <a:ext cx="2048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Ink 22">
                  <a:extLst>
                    <a:ext uri="{FF2B5EF4-FFF2-40B4-BE49-F238E27FC236}">
                      <a16:creationId xmlns:a16="http://schemas.microsoft.com/office/drawing/2014/main" id="{9BDB0538-0F88-E0AE-2201-3FBB88E546BE}"/>
                    </a:ext>
                  </a:extLst>
                </p14:cNvPr>
                <p14:cNvContentPartPr/>
                <p14:nvPr/>
              </p14:nvContentPartPr>
              <p14:xfrm>
                <a:off x="9175730" y="648740"/>
                <a:ext cx="200160" cy="177120"/>
              </p14:xfrm>
            </p:contentPart>
          </mc:Choice>
          <mc:Fallback>
            <p:pic>
              <p:nvPicPr>
                <p:cNvPr id="23" name="Ink 22">
                  <a:extLst>
                    <a:ext uri="{FF2B5EF4-FFF2-40B4-BE49-F238E27FC236}">
                      <a16:creationId xmlns:a16="http://schemas.microsoft.com/office/drawing/2014/main" id="{9BDB0538-0F88-E0AE-2201-3FBB88E546BE}"/>
                    </a:ext>
                  </a:extLst>
                </p:cNvPr>
                <p:cNvPicPr/>
                <p:nvPr/>
              </p:nvPicPr>
              <p:blipFill>
                <a:blip r:embed="rId27"/>
                <a:stretch>
                  <a:fillRect/>
                </a:stretch>
              </p:blipFill>
              <p:spPr>
                <a:xfrm>
                  <a:off x="9157730" y="630740"/>
                  <a:ext cx="2358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Ink 23">
                  <a:extLst>
                    <a:ext uri="{FF2B5EF4-FFF2-40B4-BE49-F238E27FC236}">
                      <a16:creationId xmlns:a16="http://schemas.microsoft.com/office/drawing/2014/main" id="{6D980905-7584-6AAD-1072-B4F76D3BE8AE}"/>
                    </a:ext>
                  </a:extLst>
                </p14:cNvPr>
                <p14:cNvContentPartPr/>
                <p14:nvPr/>
              </p14:nvContentPartPr>
              <p14:xfrm>
                <a:off x="9381650" y="668900"/>
                <a:ext cx="47880" cy="74880"/>
              </p14:xfrm>
            </p:contentPart>
          </mc:Choice>
          <mc:Fallback>
            <p:pic>
              <p:nvPicPr>
                <p:cNvPr id="24" name="Ink 23">
                  <a:extLst>
                    <a:ext uri="{FF2B5EF4-FFF2-40B4-BE49-F238E27FC236}">
                      <a16:creationId xmlns:a16="http://schemas.microsoft.com/office/drawing/2014/main" id="{6D980905-7584-6AAD-1072-B4F76D3BE8AE}"/>
                    </a:ext>
                  </a:extLst>
                </p:cNvPr>
                <p:cNvPicPr/>
                <p:nvPr/>
              </p:nvPicPr>
              <p:blipFill>
                <a:blip r:embed="rId29"/>
                <a:stretch>
                  <a:fillRect/>
                </a:stretch>
              </p:blipFill>
              <p:spPr>
                <a:xfrm>
                  <a:off x="9364010" y="651260"/>
                  <a:ext cx="835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ADB7C490-7C1C-4003-55ED-B330B07B2110}"/>
                    </a:ext>
                  </a:extLst>
                </p14:cNvPr>
                <p14:cNvContentPartPr/>
                <p14:nvPr/>
              </p14:nvContentPartPr>
              <p14:xfrm>
                <a:off x="9470210" y="606620"/>
                <a:ext cx="87840" cy="95040"/>
              </p14:xfrm>
            </p:contentPart>
          </mc:Choice>
          <mc:Fallback>
            <p:pic>
              <p:nvPicPr>
                <p:cNvPr id="25" name="Ink 24">
                  <a:extLst>
                    <a:ext uri="{FF2B5EF4-FFF2-40B4-BE49-F238E27FC236}">
                      <a16:creationId xmlns:a16="http://schemas.microsoft.com/office/drawing/2014/main" id="{ADB7C490-7C1C-4003-55ED-B330B07B2110}"/>
                    </a:ext>
                  </a:extLst>
                </p:cNvPr>
                <p:cNvPicPr/>
                <p:nvPr/>
              </p:nvPicPr>
              <p:blipFill>
                <a:blip r:embed="rId31"/>
                <a:stretch>
                  <a:fillRect/>
                </a:stretch>
              </p:blipFill>
              <p:spPr>
                <a:xfrm>
                  <a:off x="9452210" y="588620"/>
                  <a:ext cx="1234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6209BB7D-6CEF-DD7A-21DE-39011D7E6C46}"/>
                    </a:ext>
                  </a:extLst>
                </p14:cNvPr>
                <p14:cNvContentPartPr/>
                <p14:nvPr/>
              </p14:nvContentPartPr>
              <p14:xfrm>
                <a:off x="9598010" y="506180"/>
                <a:ext cx="114480" cy="117720"/>
              </p14:xfrm>
            </p:contentPart>
          </mc:Choice>
          <mc:Fallback>
            <p:pic>
              <p:nvPicPr>
                <p:cNvPr id="26" name="Ink 25">
                  <a:extLst>
                    <a:ext uri="{FF2B5EF4-FFF2-40B4-BE49-F238E27FC236}">
                      <a16:creationId xmlns:a16="http://schemas.microsoft.com/office/drawing/2014/main" id="{6209BB7D-6CEF-DD7A-21DE-39011D7E6C46}"/>
                    </a:ext>
                  </a:extLst>
                </p:cNvPr>
                <p:cNvPicPr/>
                <p:nvPr/>
              </p:nvPicPr>
              <p:blipFill>
                <a:blip r:embed="rId33"/>
                <a:stretch>
                  <a:fillRect/>
                </a:stretch>
              </p:blipFill>
              <p:spPr>
                <a:xfrm>
                  <a:off x="9580370" y="488180"/>
                  <a:ext cx="1501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Ink 26">
                  <a:extLst>
                    <a:ext uri="{FF2B5EF4-FFF2-40B4-BE49-F238E27FC236}">
                      <a16:creationId xmlns:a16="http://schemas.microsoft.com/office/drawing/2014/main" id="{0EB10448-7F0D-597E-E9E3-102EE35CFA20}"/>
                    </a:ext>
                  </a:extLst>
                </p14:cNvPr>
                <p14:cNvContentPartPr/>
                <p14:nvPr/>
              </p14:nvContentPartPr>
              <p14:xfrm>
                <a:off x="9703850" y="416540"/>
                <a:ext cx="143280" cy="132840"/>
              </p14:xfrm>
            </p:contentPart>
          </mc:Choice>
          <mc:Fallback>
            <p:pic>
              <p:nvPicPr>
                <p:cNvPr id="27" name="Ink 26">
                  <a:extLst>
                    <a:ext uri="{FF2B5EF4-FFF2-40B4-BE49-F238E27FC236}">
                      <a16:creationId xmlns:a16="http://schemas.microsoft.com/office/drawing/2014/main" id="{0EB10448-7F0D-597E-E9E3-102EE35CFA20}"/>
                    </a:ext>
                  </a:extLst>
                </p:cNvPr>
                <p:cNvPicPr/>
                <p:nvPr/>
              </p:nvPicPr>
              <p:blipFill>
                <a:blip r:embed="rId35"/>
                <a:stretch>
                  <a:fillRect/>
                </a:stretch>
              </p:blipFill>
              <p:spPr>
                <a:xfrm>
                  <a:off x="9685850" y="398900"/>
                  <a:ext cx="178920" cy="168480"/>
                </a:xfrm>
                <a:prstGeom prst="rect">
                  <a:avLst/>
                </a:prstGeom>
              </p:spPr>
            </p:pic>
          </mc:Fallback>
        </mc:AlternateContent>
      </p:grpSp>
      <p:grpSp>
        <p:nvGrpSpPr>
          <p:cNvPr id="34" name="Group 33">
            <a:extLst>
              <a:ext uri="{FF2B5EF4-FFF2-40B4-BE49-F238E27FC236}">
                <a16:creationId xmlns:a16="http://schemas.microsoft.com/office/drawing/2014/main" id="{4D1FDE6E-6AEA-5D85-77E0-66A4F8A0B680}"/>
              </a:ext>
            </a:extLst>
          </p:cNvPr>
          <p:cNvGrpSpPr/>
          <p:nvPr/>
        </p:nvGrpSpPr>
        <p:grpSpPr>
          <a:xfrm>
            <a:off x="9470210" y="995780"/>
            <a:ext cx="664920" cy="585000"/>
            <a:chOff x="9470210" y="995780"/>
            <a:chExt cx="664920" cy="585000"/>
          </a:xfrm>
        </p:grpSpPr>
        <mc:AlternateContent xmlns:mc="http://schemas.openxmlformats.org/markup-compatibility/2006">
          <mc:Choice xmlns:p14="http://schemas.microsoft.com/office/powerpoint/2010/main" Requires="p14">
            <p:contentPart p14:bwMode="auto" r:id="rId36">
              <p14:nvContentPartPr>
                <p14:cNvPr id="28" name="Ink 27">
                  <a:extLst>
                    <a:ext uri="{FF2B5EF4-FFF2-40B4-BE49-F238E27FC236}">
                      <a16:creationId xmlns:a16="http://schemas.microsoft.com/office/drawing/2014/main" id="{CFFB5674-D890-8D54-04A0-BDE46130F525}"/>
                    </a:ext>
                  </a:extLst>
                </p14:cNvPr>
                <p14:cNvContentPartPr/>
                <p14:nvPr/>
              </p14:nvContentPartPr>
              <p14:xfrm>
                <a:off x="9470210" y="1435340"/>
                <a:ext cx="177480" cy="145440"/>
              </p14:xfrm>
            </p:contentPart>
          </mc:Choice>
          <mc:Fallback>
            <p:pic>
              <p:nvPicPr>
                <p:cNvPr id="28" name="Ink 27">
                  <a:extLst>
                    <a:ext uri="{FF2B5EF4-FFF2-40B4-BE49-F238E27FC236}">
                      <a16:creationId xmlns:a16="http://schemas.microsoft.com/office/drawing/2014/main" id="{CFFB5674-D890-8D54-04A0-BDE46130F525}"/>
                    </a:ext>
                  </a:extLst>
                </p:cNvPr>
                <p:cNvPicPr/>
                <p:nvPr/>
              </p:nvPicPr>
              <p:blipFill>
                <a:blip r:embed="rId37"/>
                <a:stretch>
                  <a:fillRect/>
                </a:stretch>
              </p:blipFill>
              <p:spPr>
                <a:xfrm>
                  <a:off x="9452210" y="1417340"/>
                  <a:ext cx="2131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Ink 29">
                  <a:extLst>
                    <a:ext uri="{FF2B5EF4-FFF2-40B4-BE49-F238E27FC236}">
                      <a16:creationId xmlns:a16="http://schemas.microsoft.com/office/drawing/2014/main" id="{6D72D278-8160-57BF-3B78-BC92F0A9299B}"/>
                    </a:ext>
                  </a:extLst>
                </p14:cNvPr>
                <p14:cNvContentPartPr/>
                <p14:nvPr/>
              </p14:nvContentPartPr>
              <p14:xfrm>
                <a:off x="9733730" y="1265420"/>
                <a:ext cx="121680" cy="167760"/>
              </p14:xfrm>
            </p:contentPart>
          </mc:Choice>
          <mc:Fallback>
            <p:pic>
              <p:nvPicPr>
                <p:cNvPr id="30" name="Ink 29">
                  <a:extLst>
                    <a:ext uri="{FF2B5EF4-FFF2-40B4-BE49-F238E27FC236}">
                      <a16:creationId xmlns:a16="http://schemas.microsoft.com/office/drawing/2014/main" id="{6D72D278-8160-57BF-3B78-BC92F0A9299B}"/>
                    </a:ext>
                  </a:extLst>
                </p:cNvPr>
                <p:cNvPicPr/>
                <p:nvPr/>
              </p:nvPicPr>
              <p:blipFill>
                <a:blip r:embed="rId39"/>
                <a:stretch>
                  <a:fillRect/>
                </a:stretch>
              </p:blipFill>
              <p:spPr>
                <a:xfrm>
                  <a:off x="9715730" y="1247780"/>
                  <a:ext cx="1573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Ink 30">
                  <a:extLst>
                    <a:ext uri="{FF2B5EF4-FFF2-40B4-BE49-F238E27FC236}">
                      <a16:creationId xmlns:a16="http://schemas.microsoft.com/office/drawing/2014/main" id="{516BF81E-9A13-9988-DD3E-B4FCCD1DC74B}"/>
                    </a:ext>
                  </a:extLst>
                </p14:cNvPr>
                <p14:cNvContentPartPr/>
                <p14:nvPr/>
              </p14:nvContentPartPr>
              <p14:xfrm>
                <a:off x="9764690" y="1225460"/>
                <a:ext cx="107280" cy="67320"/>
              </p14:xfrm>
            </p:contentPart>
          </mc:Choice>
          <mc:Fallback>
            <p:pic>
              <p:nvPicPr>
                <p:cNvPr id="31" name="Ink 30">
                  <a:extLst>
                    <a:ext uri="{FF2B5EF4-FFF2-40B4-BE49-F238E27FC236}">
                      <a16:creationId xmlns:a16="http://schemas.microsoft.com/office/drawing/2014/main" id="{516BF81E-9A13-9988-DD3E-B4FCCD1DC74B}"/>
                    </a:ext>
                  </a:extLst>
                </p:cNvPr>
                <p:cNvPicPr/>
                <p:nvPr/>
              </p:nvPicPr>
              <p:blipFill>
                <a:blip r:embed="rId41"/>
                <a:stretch>
                  <a:fillRect/>
                </a:stretch>
              </p:blipFill>
              <p:spPr>
                <a:xfrm>
                  <a:off x="9746690" y="1207820"/>
                  <a:ext cx="1429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Ink 31">
                  <a:extLst>
                    <a:ext uri="{FF2B5EF4-FFF2-40B4-BE49-F238E27FC236}">
                      <a16:creationId xmlns:a16="http://schemas.microsoft.com/office/drawing/2014/main" id="{A8E89D8A-F8C6-96C4-4EC0-AE63D2CE5B83}"/>
                    </a:ext>
                  </a:extLst>
                </p14:cNvPr>
                <p14:cNvContentPartPr/>
                <p14:nvPr/>
              </p14:nvContentPartPr>
              <p14:xfrm>
                <a:off x="9900410" y="1174340"/>
                <a:ext cx="116640" cy="98280"/>
              </p14:xfrm>
            </p:contentPart>
          </mc:Choice>
          <mc:Fallback>
            <p:pic>
              <p:nvPicPr>
                <p:cNvPr id="32" name="Ink 31">
                  <a:extLst>
                    <a:ext uri="{FF2B5EF4-FFF2-40B4-BE49-F238E27FC236}">
                      <a16:creationId xmlns:a16="http://schemas.microsoft.com/office/drawing/2014/main" id="{A8E89D8A-F8C6-96C4-4EC0-AE63D2CE5B83}"/>
                    </a:ext>
                  </a:extLst>
                </p:cNvPr>
                <p:cNvPicPr/>
                <p:nvPr/>
              </p:nvPicPr>
              <p:blipFill>
                <a:blip r:embed="rId43"/>
                <a:stretch>
                  <a:fillRect/>
                </a:stretch>
              </p:blipFill>
              <p:spPr>
                <a:xfrm>
                  <a:off x="9882410" y="1156340"/>
                  <a:ext cx="1522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Ink 32">
                  <a:extLst>
                    <a:ext uri="{FF2B5EF4-FFF2-40B4-BE49-F238E27FC236}">
                      <a16:creationId xmlns:a16="http://schemas.microsoft.com/office/drawing/2014/main" id="{5622485C-1984-F153-DA2B-D190CA8F95CF}"/>
                    </a:ext>
                  </a:extLst>
                </p14:cNvPr>
                <p14:cNvContentPartPr/>
                <p14:nvPr/>
              </p14:nvContentPartPr>
              <p14:xfrm>
                <a:off x="10006970" y="995780"/>
                <a:ext cx="128160" cy="220680"/>
              </p14:xfrm>
            </p:contentPart>
          </mc:Choice>
          <mc:Fallback>
            <p:pic>
              <p:nvPicPr>
                <p:cNvPr id="33" name="Ink 32">
                  <a:extLst>
                    <a:ext uri="{FF2B5EF4-FFF2-40B4-BE49-F238E27FC236}">
                      <a16:creationId xmlns:a16="http://schemas.microsoft.com/office/drawing/2014/main" id="{5622485C-1984-F153-DA2B-D190CA8F95CF}"/>
                    </a:ext>
                  </a:extLst>
                </p:cNvPr>
                <p:cNvPicPr/>
                <p:nvPr/>
              </p:nvPicPr>
              <p:blipFill>
                <a:blip r:embed="rId45"/>
                <a:stretch>
                  <a:fillRect/>
                </a:stretch>
              </p:blipFill>
              <p:spPr>
                <a:xfrm>
                  <a:off x="9988970" y="977780"/>
                  <a:ext cx="163800" cy="256320"/>
                </a:xfrm>
                <a:prstGeom prst="rect">
                  <a:avLst/>
                </a:prstGeom>
              </p:spPr>
            </p:pic>
          </mc:Fallback>
        </mc:AlternateContent>
      </p:grpSp>
    </p:spTree>
    <p:extLst>
      <p:ext uri="{BB962C8B-B14F-4D97-AF65-F5344CB8AC3E}">
        <p14:creationId xmlns:p14="http://schemas.microsoft.com/office/powerpoint/2010/main" val="3765555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22960"/>
          </a:xfrm>
        </p:spPr>
        <p:txBody>
          <a:bodyPr>
            <a:normAutofit/>
          </a:bodyPr>
          <a:lstStyle/>
          <a:p>
            <a:r>
              <a:rPr lang="en-US" sz="3600" dirty="0"/>
              <a:t>Transmission vs. reflectance oximetry</a:t>
            </a:r>
          </a:p>
        </p:txBody>
      </p:sp>
      <p:sp>
        <p:nvSpPr>
          <p:cNvPr id="4" name="Slide Number Placeholder 3"/>
          <p:cNvSpPr>
            <a:spLocks noGrp="1"/>
          </p:cNvSpPr>
          <p:nvPr>
            <p:ph type="sldNum" sz="quarter" idx="4"/>
          </p:nvPr>
        </p:nvSpPr>
        <p:spPr/>
        <p:txBody>
          <a:bodyPr/>
          <a:lstStyle/>
          <a:p>
            <a:fld id="{C4929C3B-27DB-4701-9AD5-57958A04CB2E}" type="slidenum">
              <a:rPr lang="en-US" smtClean="0"/>
              <a:pPr/>
              <a:t>6</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982" y="754104"/>
            <a:ext cx="6605854" cy="3085658"/>
          </a:xfrm>
          <a:prstGeom prst="rect">
            <a:avLst/>
          </a:prstGeom>
        </p:spPr>
      </p:pic>
      <p:sp>
        <p:nvSpPr>
          <p:cNvPr id="5" name="Content Placeholder 1">
            <a:extLst>
              <a:ext uri="{FF2B5EF4-FFF2-40B4-BE49-F238E27FC236}">
                <a16:creationId xmlns:a16="http://schemas.microsoft.com/office/drawing/2014/main" id="{A17202BC-5888-4EC9-9540-3A542D19B82E}"/>
              </a:ext>
            </a:extLst>
          </p:cNvPr>
          <p:cNvSpPr>
            <a:spLocks noGrp="1"/>
          </p:cNvSpPr>
          <p:nvPr>
            <p:ph idx="1"/>
          </p:nvPr>
        </p:nvSpPr>
        <p:spPr>
          <a:xfrm>
            <a:off x="7401440" y="1021142"/>
            <a:ext cx="4647600" cy="2134752"/>
          </a:xfrm>
        </p:spPr>
        <p:txBody>
          <a:bodyPr>
            <a:normAutofit/>
          </a:bodyPr>
          <a:lstStyle/>
          <a:p>
            <a:r>
              <a:rPr lang="en-US" sz="1800" dirty="0"/>
              <a:t>Transmission-mode pulse oximetry is limited only to tissues that can be </a:t>
            </a:r>
            <a:r>
              <a:rPr lang="en-US" sz="1800" dirty="0" err="1"/>
              <a:t>transilluminated</a:t>
            </a:r>
            <a:r>
              <a:rPr lang="en-US" sz="1800" dirty="0"/>
              <a:t>, such as the earlobes and the fingers.</a:t>
            </a:r>
          </a:p>
          <a:p>
            <a:r>
              <a:rPr lang="en-US" sz="1800" dirty="0"/>
              <a:t>If reflected light is used as the signal, the sensor can be used beyond the conventional sensing locations.</a:t>
            </a:r>
          </a:p>
          <a:p>
            <a:endParaRPr lang="en-US" sz="1800" dirty="0"/>
          </a:p>
          <a:p>
            <a:endParaRPr lang="en-US" sz="1800" dirty="0"/>
          </a:p>
          <a:p>
            <a:endParaRPr lang="en-US" sz="1800" dirty="0"/>
          </a:p>
          <a:p>
            <a:endParaRPr lang="en-US" sz="1800" dirty="0"/>
          </a:p>
        </p:txBody>
      </p:sp>
      <p:pic>
        <p:nvPicPr>
          <p:cNvPr id="6" name="Picture 5">
            <a:extLst>
              <a:ext uri="{FF2B5EF4-FFF2-40B4-BE49-F238E27FC236}">
                <a16:creationId xmlns:a16="http://schemas.microsoft.com/office/drawing/2014/main" id="{A2517ECE-22FD-4198-92B3-A673C25D348E}"/>
              </a:ext>
            </a:extLst>
          </p:cNvPr>
          <p:cNvPicPr>
            <a:picLocks noChangeAspect="1"/>
          </p:cNvPicPr>
          <p:nvPr/>
        </p:nvPicPr>
        <p:blipFill rotWithShape="1">
          <a:blip r:embed="rId3">
            <a:extLst>
              <a:ext uri="{28A0092B-C50C-407E-A947-70E740481C1C}">
                <a14:useLocalDpi xmlns:a14="http://schemas.microsoft.com/office/drawing/2010/main" val="0"/>
              </a:ext>
            </a:extLst>
          </a:blip>
          <a:srcRect r="49703"/>
          <a:stretch/>
        </p:blipFill>
        <p:spPr>
          <a:xfrm>
            <a:off x="6611194" y="3211978"/>
            <a:ext cx="4389423" cy="3195507"/>
          </a:xfrm>
          <a:prstGeom prst="rect">
            <a:avLst/>
          </a:prstGeom>
        </p:spPr>
      </p:pic>
      <p:sp>
        <p:nvSpPr>
          <p:cNvPr id="7" name="TextBox 6">
            <a:extLst>
              <a:ext uri="{FF2B5EF4-FFF2-40B4-BE49-F238E27FC236}">
                <a16:creationId xmlns:a16="http://schemas.microsoft.com/office/drawing/2014/main" id="{F033CADD-3BC2-43DC-9EFD-C8AD97DAC0DE}"/>
              </a:ext>
            </a:extLst>
          </p:cNvPr>
          <p:cNvSpPr txBox="1"/>
          <p:nvPr/>
        </p:nvSpPr>
        <p:spPr>
          <a:xfrm>
            <a:off x="264008" y="4317509"/>
            <a:ext cx="583199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AC signal is the highest at the forehead for both Red and NIR channels. </a:t>
            </a:r>
          </a:p>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Arms provide mid-range AC amplitude, while signal strength is low in the legs and chest area.  </a:t>
            </a:r>
          </a:p>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Forehead is the best location for reflectance pulse oximetry.</a:t>
            </a:r>
          </a:p>
        </p:txBody>
      </p:sp>
    </p:spTree>
    <p:extLst>
      <p:ext uri="{BB962C8B-B14F-4D97-AF65-F5344CB8AC3E}">
        <p14:creationId xmlns:p14="http://schemas.microsoft.com/office/powerpoint/2010/main" val="39228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4539-B657-40E1-8BC1-42DA8F089303}"/>
              </a:ext>
            </a:extLst>
          </p:cNvPr>
          <p:cNvSpPr>
            <a:spLocks noGrp="1"/>
          </p:cNvSpPr>
          <p:nvPr>
            <p:ph type="title"/>
          </p:nvPr>
        </p:nvSpPr>
        <p:spPr>
          <a:xfrm>
            <a:off x="0" y="0"/>
            <a:ext cx="10515600" cy="681037"/>
          </a:xfrm>
        </p:spPr>
        <p:txBody>
          <a:bodyPr>
            <a:normAutofit/>
          </a:bodyPr>
          <a:lstStyle/>
          <a:p>
            <a:r>
              <a:rPr lang="en-US" dirty="0"/>
              <a:t>Effect of different sensor geometries</a:t>
            </a:r>
          </a:p>
        </p:txBody>
      </p:sp>
      <p:sp>
        <p:nvSpPr>
          <p:cNvPr id="4" name="Slide Number Placeholder 3">
            <a:extLst>
              <a:ext uri="{FF2B5EF4-FFF2-40B4-BE49-F238E27FC236}">
                <a16:creationId xmlns:a16="http://schemas.microsoft.com/office/drawing/2014/main" id="{E6944567-F06F-4745-9682-4EC78728C09A}"/>
              </a:ext>
            </a:extLst>
          </p:cNvPr>
          <p:cNvSpPr>
            <a:spLocks noGrp="1"/>
          </p:cNvSpPr>
          <p:nvPr>
            <p:ph type="sldNum" sz="quarter" idx="4"/>
          </p:nvPr>
        </p:nvSpPr>
        <p:spPr/>
        <p:txBody>
          <a:bodyPr/>
          <a:lstStyle/>
          <a:p>
            <a:fld id="{C4929C3B-27DB-4701-9AD5-57958A04CB2E}" type="slidenum">
              <a:rPr lang="en-US" smtClean="0"/>
              <a:pPr/>
              <a:t>7</a:t>
            </a:fld>
            <a:endParaRPr lang="en-US" dirty="0"/>
          </a:p>
        </p:txBody>
      </p:sp>
      <p:sp>
        <p:nvSpPr>
          <p:cNvPr id="15" name="Content Placeholder 2">
            <a:extLst>
              <a:ext uri="{FF2B5EF4-FFF2-40B4-BE49-F238E27FC236}">
                <a16:creationId xmlns:a16="http://schemas.microsoft.com/office/drawing/2014/main" id="{84473862-A54F-4517-B950-9A703D4B0978}"/>
              </a:ext>
            </a:extLst>
          </p:cNvPr>
          <p:cNvSpPr>
            <a:spLocks noGrp="1"/>
          </p:cNvSpPr>
          <p:nvPr/>
        </p:nvSpPr>
        <p:spPr>
          <a:xfrm>
            <a:off x="7101024" y="3231907"/>
            <a:ext cx="4563846" cy="34435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Due to perimeter lighting and better light collection by the OPD, both bracket and circular geometries outperform the rectangular design in both pulsatile PPG signal magnitude and sensor efficiency.</a:t>
            </a:r>
          </a:p>
          <a:p>
            <a:r>
              <a:rPr lang="en-US" sz="2000" dirty="0"/>
              <a:t>The bracket and circular design provide a negligible difference of </a:t>
            </a:r>
            <a:r>
              <a:rPr lang="en-US" sz="2000" dirty="0" err="1"/>
              <a:t>PPG</a:t>
            </a:r>
            <a:r>
              <a:rPr lang="en-US" sz="2000" baseline="-25000" dirty="0" err="1"/>
              <a:t>ac</a:t>
            </a:r>
            <a:r>
              <a:rPr lang="en-US" sz="2000" dirty="0"/>
              <a:t>.</a:t>
            </a:r>
          </a:p>
          <a:p>
            <a:endParaRPr lang="en-US" sz="2000" dirty="0"/>
          </a:p>
        </p:txBody>
      </p:sp>
      <p:pic>
        <p:nvPicPr>
          <p:cNvPr id="10" name="Picture 9">
            <a:extLst>
              <a:ext uri="{FF2B5EF4-FFF2-40B4-BE49-F238E27FC236}">
                <a16:creationId xmlns:a16="http://schemas.microsoft.com/office/drawing/2014/main" id="{62D84621-79F2-45BD-A734-00D76940A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5" y="2692102"/>
            <a:ext cx="6592857" cy="4021338"/>
          </a:xfrm>
          <a:prstGeom prst="rect">
            <a:avLst/>
          </a:prstGeom>
        </p:spPr>
      </p:pic>
      <p:pic>
        <p:nvPicPr>
          <p:cNvPr id="6" name="Picture 5">
            <a:extLst>
              <a:ext uri="{FF2B5EF4-FFF2-40B4-BE49-F238E27FC236}">
                <a16:creationId xmlns:a16="http://schemas.microsoft.com/office/drawing/2014/main" id="{C833EE14-9888-4067-8313-4858879DA5A0}"/>
              </a:ext>
            </a:extLst>
          </p:cNvPr>
          <p:cNvPicPr>
            <a:picLocks noChangeAspect="1"/>
          </p:cNvPicPr>
          <p:nvPr/>
        </p:nvPicPr>
        <p:blipFill rotWithShape="1">
          <a:blip r:embed="rId3">
            <a:extLst>
              <a:ext uri="{28A0092B-C50C-407E-A947-70E740481C1C}">
                <a14:useLocalDpi xmlns:a14="http://schemas.microsoft.com/office/drawing/2010/main" val="0"/>
              </a:ext>
            </a:extLst>
          </a:blip>
          <a:srcRect b="68623"/>
          <a:stretch/>
        </p:blipFill>
        <p:spPr>
          <a:xfrm>
            <a:off x="527130" y="1174238"/>
            <a:ext cx="1567039" cy="1445449"/>
          </a:xfrm>
          <a:prstGeom prst="rect">
            <a:avLst/>
          </a:prstGeom>
        </p:spPr>
      </p:pic>
      <p:pic>
        <p:nvPicPr>
          <p:cNvPr id="7" name="Picture 6">
            <a:extLst>
              <a:ext uri="{FF2B5EF4-FFF2-40B4-BE49-F238E27FC236}">
                <a16:creationId xmlns:a16="http://schemas.microsoft.com/office/drawing/2014/main" id="{F8C9F48F-B4A3-4776-BEBD-9100873226F2}"/>
              </a:ext>
            </a:extLst>
          </p:cNvPr>
          <p:cNvPicPr>
            <a:picLocks noChangeAspect="1"/>
          </p:cNvPicPr>
          <p:nvPr/>
        </p:nvPicPr>
        <p:blipFill rotWithShape="1">
          <a:blip r:embed="rId3">
            <a:extLst>
              <a:ext uri="{28A0092B-C50C-407E-A947-70E740481C1C}">
                <a14:useLocalDpi xmlns:a14="http://schemas.microsoft.com/office/drawing/2010/main" val="0"/>
              </a:ext>
            </a:extLst>
          </a:blip>
          <a:srcRect t="31378" b="34722"/>
          <a:stretch/>
        </p:blipFill>
        <p:spPr>
          <a:xfrm>
            <a:off x="2890895" y="1104547"/>
            <a:ext cx="1567039" cy="1561667"/>
          </a:xfrm>
          <a:prstGeom prst="rect">
            <a:avLst/>
          </a:prstGeom>
        </p:spPr>
      </p:pic>
      <p:pic>
        <p:nvPicPr>
          <p:cNvPr id="8" name="Picture 7">
            <a:extLst>
              <a:ext uri="{FF2B5EF4-FFF2-40B4-BE49-F238E27FC236}">
                <a16:creationId xmlns:a16="http://schemas.microsoft.com/office/drawing/2014/main" id="{A3E920D5-1A80-4FB5-85D1-909A02A66D54}"/>
              </a:ext>
            </a:extLst>
          </p:cNvPr>
          <p:cNvPicPr>
            <a:picLocks noChangeAspect="1"/>
          </p:cNvPicPr>
          <p:nvPr/>
        </p:nvPicPr>
        <p:blipFill rotWithShape="1">
          <a:blip r:embed="rId3">
            <a:extLst>
              <a:ext uri="{28A0092B-C50C-407E-A947-70E740481C1C}">
                <a14:useLocalDpi xmlns:a14="http://schemas.microsoft.com/office/drawing/2010/main" val="0"/>
              </a:ext>
            </a:extLst>
          </a:blip>
          <a:srcRect t="67080"/>
          <a:stretch/>
        </p:blipFill>
        <p:spPr>
          <a:xfrm>
            <a:off x="5254660" y="1089157"/>
            <a:ext cx="1567039" cy="1516511"/>
          </a:xfrm>
          <a:prstGeom prst="rect">
            <a:avLst/>
          </a:prstGeom>
        </p:spPr>
      </p:pic>
      <p:sp>
        <p:nvSpPr>
          <p:cNvPr id="9" name="Content Placeholder 2">
            <a:extLst>
              <a:ext uri="{FF2B5EF4-FFF2-40B4-BE49-F238E27FC236}">
                <a16:creationId xmlns:a16="http://schemas.microsoft.com/office/drawing/2014/main" id="{45AAC7AE-81D4-43A6-AC7B-45D6454F9984}"/>
              </a:ext>
            </a:extLst>
          </p:cNvPr>
          <p:cNvSpPr>
            <a:spLocks noGrp="1"/>
          </p:cNvSpPr>
          <p:nvPr/>
        </p:nvSpPr>
        <p:spPr>
          <a:xfrm>
            <a:off x="695605" y="681037"/>
            <a:ext cx="1826377" cy="4704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Convention geometry</a:t>
            </a:r>
          </a:p>
        </p:txBody>
      </p:sp>
      <p:sp>
        <p:nvSpPr>
          <p:cNvPr id="11" name="Content Placeholder 2">
            <a:extLst>
              <a:ext uri="{FF2B5EF4-FFF2-40B4-BE49-F238E27FC236}">
                <a16:creationId xmlns:a16="http://schemas.microsoft.com/office/drawing/2014/main" id="{DAD1B738-8055-4FEB-BD75-A6A3E8A34E7F}"/>
              </a:ext>
            </a:extLst>
          </p:cNvPr>
          <p:cNvSpPr>
            <a:spLocks noGrp="1"/>
          </p:cNvSpPr>
          <p:nvPr/>
        </p:nvSpPr>
        <p:spPr>
          <a:xfrm>
            <a:off x="2929621" y="690777"/>
            <a:ext cx="1826377" cy="4704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Non-convention geometry</a:t>
            </a:r>
          </a:p>
        </p:txBody>
      </p:sp>
      <p:sp>
        <p:nvSpPr>
          <p:cNvPr id="12" name="Content Placeholder 2">
            <a:extLst>
              <a:ext uri="{FF2B5EF4-FFF2-40B4-BE49-F238E27FC236}">
                <a16:creationId xmlns:a16="http://schemas.microsoft.com/office/drawing/2014/main" id="{2B0F0CFA-7A5C-4E7B-9737-DD96B253190D}"/>
              </a:ext>
            </a:extLst>
          </p:cNvPr>
          <p:cNvSpPr>
            <a:spLocks noGrp="1"/>
          </p:cNvSpPr>
          <p:nvPr/>
        </p:nvSpPr>
        <p:spPr>
          <a:xfrm>
            <a:off x="5289532" y="681037"/>
            <a:ext cx="1826377" cy="4704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Non-convention geometry</a:t>
            </a:r>
          </a:p>
        </p:txBody>
      </p:sp>
      <p:sp>
        <p:nvSpPr>
          <p:cNvPr id="13" name="Content Placeholder 2">
            <a:extLst>
              <a:ext uri="{FF2B5EF4-FFF2-40B4-BE49-F238E27FC236}">
                <a16:creationId xmlns:a16="http://schemas.microsoft.com/office/drawing/2014/main" id="{9271B8A9-29EB-4F16-9AA1-78531E358ED6}"/>
              </a:ext>
            </a:extLst>
          </p:cNvPr>
          <p:cNvSpPr>
            <a:spLocks noGrp="1"/>
          </p:cNvSpPr>
          <p:nvPr/>
        </p:nvSpPr>
        <p:spPr>
          <a:xfrm>
            <a:off x="7101024" y="1007706"/>
            <a:ext cx="5152595" cy="2074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Use perimeter lighting to increase the incident light.</a:t>
            </a:r>
          </a:p>
          <a:p>
            <a:r>
              <a:rPr lang="en-US" sz="2000" dirty="0"/>
              <a:t>Use large-area light sources to improve PPG signal magnitude by spreading the flux over an area, rather than a single spot. </a:t>
            </a:r>
          </a:p>
        </p:txBody>
      </p:sp>
      <p:grpSp>
        <p:nvGrpSpPr>
          <p:cNvPr id="48" name="Group 47">
            <a:extLst>
              <a:ext uri="{FF2B5EF4-FFF2-40B4-BE49-F238E27FC236}">
                <a16:creationId xmlns:a16="http://schemas.microsoft.com/office/drawing/2014/main" id="{8A3637DA-AF17-9FB0-1490-52F1278565EA}"/>
              </a:ext>
            </a:extLst>
          </p:cNvPr>
          <p:cNvGrpSpPr/>
          <p:nvPr/>
        </p:nvGrpSpPr>
        <p:grpSpPr>
          <a:xfrm>
            <a:off x="7365650" y="-27700"/>
            <a:ext cx="2062800" cy="1390680"/>
            <a:chOff x="7365650" y="-27700"/>
            <a:chExt cx="2062800" cy="139068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656D596-10A7-1723-5834-B92FDF12F121}"/>
                    </a:ext>
                  </a:extLst>
                </p14:cNvPr>
                <p14:cNvContentPartPr/>
                <p14:nvPr/>
              </p14:nvContentPartPr>
              <p14:xfrm>
                <a:off x="8007890" y="398900"/>
                <a:ext cx="23400" cy="309240"/>
              </p14:xfrm>
            </p:contentPart>
          </mc:Choice>
          <mc:Fallback>
            <p:pic>
              <p:nvPicPr>
                <p:cNvPr id="3" name="Ink 2">
                  <a:extLst>
                    <a:ext uri="{FF2B5EF4-FFF2-40B4-BE49-F238E27FC236}">
                      <a16:creationId xmlns:a16="http://schemas.microsoft.com/office/drawing/2014/main" id="{9656D596-10A7-1723-5834-B92FDF12F121}"/>
                    </a:ext>
                  </a:extLst>
                </p:cNvPr>
                <p:cNvPicPr/>
                <p:nvPr/>
              </p:nvPicPr>
              <p:blipFill>
                <a:blip r:embed="rId5"/>
                <a:stretch>
                  <a:fillRect/>
                </a:stretch>
              </p:blipFill>
              <p:spPr>
                <a:xfrm>
                  <a:off x="7990250" y="381260"/>
                  <a:ext cx="5904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968D6460-2665-F912-3C03-1FE1EA8F11EC}"/>
                    </a:ext>
                  </a:extLst>
                </p14:cNvPr>
                <p14:cNvContentPartPr/>
                <p14:nvPr/>
              </p14:nvContentPartPr>
              <p14:xfrm>
                <a:off x="7996730" y="347780"/>
                <a:ext cx="360360" cy="372600"/>
              </p14:xfrm>
            </p:contentPart>
          </mc:Choice>
          <mc:Fallback>
            <p:pic>
              <p:nvPicPr>
                <p:cNvPr id="5" name="Ink 4">
                  <a:extLst>
                    <a:ext uri="{FF2B5EF4-FFF2-40B4-BE49-F238E27FC236}">
                      <a16:creationId xmlns:a16="http://schemas.microsoft.com/office/drawing/2014/main" id="{968D6460-2665-F912-3C03-1FE1EA8F11EC}"/>
                    </a:ext>
                  </a:extLst>
                </p:cNvPr>
                <p:cNvPicPr/>
                <p:nvPr/>
              </p:nvPicPr>
              <p:blipFill>
                <a:blip r:embed="rId7"/>
                <a:stretch>
                  <a:fillRect/>
                </a:stretch>
              </p:blipFill>
              <p:spPr>
                <a:xfrm>
                  <a:off x="7979090" y="329780"/>
                  <a:ext cx="39600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053CF192-3FF9-8A68-ACEB-1704E1D86543}"/>
                    </a:ext>
                  </a:extLst>
                </p14:cNvPr>
                <p14:cNvContentPartPr/>
                <p14:nvPr/>
              </p14:nvContentPartPr>
              <p14:xfrm>
                <a:off x="8702330" y="414020"/>
                <a:ext cx="46080" cy="318600"/>
              </p14:xfrm>
            </p:contentPart>
          </mc:Choice>
          <mc:Fallback>
            <p:pic>
              <p:nvPicPr>
                <p:cNvPr id="16" name="Ink 15">
                  <a:extLst>
                    <a:ext uri="{FF2B5EF4-FFF2-40B4-BE49-F238E27FC236}">
                      <a16:creationId xmlns:a16="http://schemas.microsoft.com/office/drawing/2014/main" id="{053CF192-3FF9-8A68-ACEB-1704E1D86543}"/>
                    </a:ext>
                  </a:extLst>
                </p:cNvPr>
                <p:cNvPicPr/>
                <p:nvPr/>
              </p:nvPicPr>
              <p:blipFill>
                <a:blip r:embed="rId9"/>
                <a:stretch>
                  <a:fillRect/>
                </a:stretch>
              </p:blipFill>
              <p:spPr>
                <a:xfrm>
                  <a:off x="8684690" y="396380"/>
                  <a:ext cx="8172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0E0B1967-47C4-E141-DCD0-8028FE12FB2A}"/>
                    </a:ext>
                  </a:extLst>
                </p14:cNvPr>
                <p14:cNvContentPartPr/>
                <p14:nvPr/>
              </p14:nvContentPartPr>
              <p14:xfrm>
                <a:off x="8689730" y="381620"/>
                <a:ext cx="324000" cy="342360"/>
              </p14:xfrm>
            </p:contentPart>
          </mc:Choice>
          <mc:Fallback>
            <p:pic>
              <p:nvPicPr>
                <p:cNvPr id="17" name="Ink 16">
                  <a:extLst>
                    <a:ext uri="{FF2B5EF4-FFF2-40B4-BE49-F238E27FC236}">
                      <a16:creationId xmlns:a16="http://schemas.microsoft.com/office/drawing/2014/main" id="{0E0B1967-47C4-E141-DCD0-8028FE12FB2A}"/>
                    </a:ext>
                  </a:extLst>
                </p:cNvPr>
                <p:cNvPicPr/>
                <p:nvPr/>
              </p:nvPicPr>
              <p:blipFill>
                <a:blip r:embed="rId11"/>
                <a:stretch>
                  <a:fillRect/>
                </a:stretch>
              </p:blipFill>
              <p:spPr>
                <a:xfrm>
                  <a:off x="8672090" y="363980"/>
                  <a:ext cx="35964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3" name="Ink 22">
                  <a:extLst>
                    <a:ext uri="{FF2B5EF4-FFF2-40B4-BE49-F238E27FC236}">
                      <a16:creationId xmlns:a16="http://schemas.microsoft.com/office/drawing/2014/main" id="{47B5A4AF-599F-CCE0-79ED-511A7B624737}"/>
                    </a:ext>
                  </a:extLst>
                </p14:cNvPr>
                <p14:cNvContentPartPr/>
                <p14:nvPr/>
              </p14:nvContentPartPr>
              <p14:xfrm>
                <a:off x="8824370" y="933500"/>
                <a:ext cx="62640" cy="80640"/>
              </p14:xfrm>
            </p:contentPart>
          </mc:Choice>
          <mc:Fallback>
            <p:pic>
              <p:nvPicPr>
                <p:cNvPr id="23" name="Ink 22">
                  <a:extLst>
                    <a:ext uri="{FF2B5EF4-FFF2-40B4-BE49-F238E27FC236}">
                      <a16:creationId xmlns:a16="http://schemas.microsoft.com/office/drawing/2014/main" id="{47B5A4AF-599F-CCE0-79ED-511A7B624737}"/>
                    </a:ext>
                  </a:extLst>
                </p:cNvPr>
                <p:cNvPicPr/>
                <p:nvPr/>
              </p:nvPicPr>
              <p:blipFill>
                <a:blip r:embed="rId13"/>
                <a:stretch>
                  <a:fillRect/>
                </a:stretch>
              </p:blipFill>
              <p:spPr>
                <a:xfrm>
                  <a:off x="8806370" y="915860"/>
                  <a:ext cx="982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4" name="Ink 23">
                  <a:extLst>
                    <a:ext uri="{FF2B5EF4-FFF2-40B4-BE49-F238E27FC236}">
                      <a16:creationId xmlns:a16="http://schemas.microsoft.com/office/drawing/2014/main" id="{A874F8C3-B62E-A3A5-E3E0-CC8B547E275A}"/>
                    </a:ext>
                  </a:extLst>
                </p14:cNvPr>
                <p14:cNvContentPartPr/>
                <p14:nvPr/>
              </p14:nvContentPartPr>
              <p14:xfrm>
                <a:off x="8840930" y="892820"/>
                <a:ext cx="134640" cy="87120"/>
              </p14:xfrm>
            </p:contentPart>
          </mc:Choice>
          <mc:Fallback>
            <p:pic>
              <p:nvPicPr>
                <p:cNvPr id="24" name="Ink 23">
                  <a:extLst>
                    <a:ext uri="{FF2B5EF4-FFF2-40B4-BE49-F238E27FC236}">
                      <a16:creationId xmlns:a16="http://schemas.microsoft.com/office/drawing/2014/main" id="{A874F8C3-B62E-A3A5-E3E0-CC8B547E275A}"/>
                    </a:ext>
                  </a:extLst>
                </p:cNvPr>
                <p:cNvPicPr/>
                <p:nvPr/>
              </p:nvPicPr>
              <p:blipFill>
                <a:blip r:embed="rId15"/>
                <a:stretch>
                  <a:fillRect/>
                </a:stretch>
              </p:blipFill>
              <p:spPr>
                <a:xfrm>
                  <a:off x="8822930" y="875180"/>
                  <a:ext cx="1702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5" name="Ink 24">
                  <a:extLst>
                    <a:ext uri="{FF2B5EF4-FFF2-40B4-BE49-F238E27FC236}">
                      <a16:creationId xmlns:a16="http://schemas.microsoft.com/office/drawing/2014/main" id="{EEC6691B-C29B-834B-53A8-44BD7C4A9220}"/>
                    </a:ext>
                  </a:extLst>
                </p14:cNvPr>
                <p14:cNvContentPartPr/>
                <p14:nvPr/>
              </p14:nvContentPartPr>
              <p14:xfrm>
                <a:off x="8887370" y="992900"/>
                <a:ext cx="50760" cy="78480"/>
              </p14:xfrm>
            </p:contentPart>
          </mc:Choice>
          <mc:Fallback>
            <p:pic>
              <p:nvPicPr>
                <p:cNvPr id="25" name="Ink 24">
                  <a:extLst>
                    <a:ext uri="{FF2B5EF4-FFF2-40B4-BE49-F238E27FC236}">
                      <a16:creationId xmlns:a16="http://schemas.microsoft.com/office/drawing/2014/main" id="{EEC6691B-C29B-834B-53A8-44BD7C4A9220}"/>
                    </a:ext>
                  </a:extLst>
                </p:cNvPr>
                <p:cNvPicPr/>
                <p:nvPr/>
              </p:nvPicPr>
              <p:blipFill>
                <a:blip r:embed="rId17"/>
                <a:stretch>
                  <a:fillRect/>
                </a:stretch>
              </p:blipFill>
              <p:spPr>
                <a:xfrm>
                  <a:off x="8869730" y="974900"/>
                  <a:ext cx="864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6" name="Ink 25">
                  <a:extLst>
                    <a:ext uri="{FF2B5EF4-FFF2-40B4-BE49-F238E27FC236}">
                      <a16:creationId xmlns:a16="http://schemas.microsoft.com/office/drawing/2014/main" id="{9AAA72F0-2A6E-E88C-81B5-4462023F1DEF}"/>
                    </a:ext>
                  </a:extLst>
                </p14:cNvPr>
                <p14:cNvContentPartPr/>
                <p14:nvPr/>
              </p14:nvContentPartPr>
              <p14:xfrm>
                <a:off x="9017330" y="896780"/>
                <a:ext cx="105840" cy="138600"/>
              </p14:xfrm>
            </p:contentPart>
          </mc:Choice>
          <mc:Fallback>
            <p:pic>
              <p:nvPicPr>
                <p:cNvPr id="26" name="Ink 25">
                  <a:extLst>
                    <a:ext uri="{FF2B5EF4-FFF2-40B4-BE49-F238E27FC236}">
                      <a16:creationId xmlns:a16="http://schemas.microsoft.com/office/drawing/2014/main" id="{9AAA72F0-2A6E-E88C-81B5-4462023F1DEF}"/>
                    </a:ext>
                  </a:extLst>
                </p:cNvPr>
                <p:cNvPicPr/>
                <p:nvPr/>
              </p:nvPicPr>
              <p:blipFill>
                <a:blip r:embed="rId19"/>
                <a:stretch>
                  <a:fillRect/>
                </a:stretch>
              </p:blipFill>
              <p:spPr>
                <a:xfrm>
                  <a:off x="8999330" y="879140"/>
                  <a:ext cx="1414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7" name="Ink 26">
                  <a:extLst>
                    <a:ext uri="{FF2B5EF4-FFF2-40B4-BE49-F238E27FC236}">
                      <a16:creationId xmlns:a16="http://schemas.microsoft.com/office/drawing/2014/main" id="{E6CD2311-572A-873A-D5BE-346277D3350B}"/>
                    </a:ext>
                  </a:extLst>
                </p14:cNvPr>
                <p14:cNvContentPartPr/>
                <p14:nvPr/>
              </p14:nvContentPartPr>
              <p14:xfrm>
                <a:off x="9035690" y="851780"/>
                <a:ext cx="135720" cy="178560"/>
              </p14:xfrm>
            </p:contentPart>
          </mc:Choice>
          <mc:Fallback>
            <p:pic>
              <p:nvPicPr>
                <p:cNvPr id="27" name="Ink 26">
                  <a:extLst>
                    <a:ext uri="{FF2B5EF4-FFF2-40B4-BE49-F238E27FC236}">
                      <a16:creationId xmlns:a16="http://schemas.microsoft.com/office/drawing/2014/main" id="{E6CD2311-572A-873A-D5BE-346277D3350B}"/>
                    </a:ext>
                  </a:extLst>
                </p:cNvPr>
                <p:cNvPicPr/>
                <p:nvPr/>
              </p:nvPicPr>
              <p:blipFill>
                <a:blip r:embed="rId21"/>
                <a:stretch>
                  <a:fillRect/>
                </a:stretch>
              </p:blipFill>
              <p:spPr>
                <a:xfrm>
                  <a:off x="9018050" y="833780"/>
                  <a:ext cx="17136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0" name="Ink 29">
                  <a:extLst>
                    <a:ext uri="{FF2B5EF4-FFF2-40B4-BE49-F238E27FC236}">
                      <a16:creationId xmlns:a16="http://schemas.microsoft.com/office/drawing/2014/main" id="{6CF6592B-C0B7-D403-A89E-CCFFECF32FE5}"/>
                    </a:ext>
                  </a:extLst>
                </p14:cNvPr>
                <p14:cNvContentPartPr/>
                <p14:nvPr/>
              </p14:nvContentPartPr>
              <p14:xfrm>
                <a:off x="7365650" y="531740"/>
                <a:ext cx="598320" cy="95760"/>
              </p14:xfrm>
            </p:contentPart>
          </mc:Choice>
          <mc:Fallback>
            <p:pic>
              <p:nvPicPr>
                <p:cNvPr id="30" name="Ink 29">
                  <a:extLst>
                    <a:ext uri="{FF2B5EF4-FFF2-40B4-BE49-F238E27FC236}">
                      <a16:creationId xmlns:a16="http://schemas.microsoft.com/office/drawing/2014/main" id="{6CF6592B-C0B7-D403-A89E-CCFFECF32FE5}"/>
                    </a:ext>
                  </a:extLst>
                </p:cNvPr>
                <p:cNvPicPr/>
                <p:nvPr/>
              </p:nvPicPr>
              <p:blipFill>
                <a:blip r:embed="rId23"/>
                <a:stretch>
                  <a:fillRect/>
                </a:stretch>
              </p:blipFill>
              <p:spPr>
                <a:xfrm>
                  <a:off x="7347650" y="514100"/>
                  <a:ext cx="6339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1" name="Ink 30">
                  <a:extLst>
                    <a:ext uri="{FF2B5EF4-FFF2-40B4-BE49-F238E27FC236}">
                      <a16:creationId xmlns:a16="http://schemas.microsoft.com/office/drawing/2014/main" id="{2525D6BF-B24A-8066-5070-9A77C17AC450}"/>
                    </a:ext>
                  </a:extLst>
                </p14:cNvPr>
                <p14:cNvContentPartPr/>
                <p14:nvPr/>
              </p14:nvContentPartPr>
              <p14:xfrm>
                <a:off x="7385450" y="525260"/>
                <a:ext cx="99000" cy="218880"/>
              </p14:xfrm>
            </p:contentPart>
          </mc:Choice>
          <mc:Fallback>
            <p:pic>
              <p:nvPicPr>
                <p:cNvPr id="31" name="Ink 30">
                  <a:extLst>
                    <a:ext uri="{FF2B5EF4-FFF2-40B4-BE49-F238E27FC236}">
                      <a16:creationId xmlns:a16="http://schemas.microsoft.com/office/drawing/2014/main" id="{2525D6BF-B24A-8066-5070-9A77C17AC450}"/>
                    </a:ext>
                  </a:extLst>
                </p:cNvPr>
                <p:cNvPicPr/>
                <p:nvPr/>
              </p:nvPicPr>
              <p:blipFill>
                <a:blip r:embed="rId25"/>
                <a:stretch>
                  <a:fillRect/>
                </a:stretch>
              </p:blipFill>
              <p:spPr>
                <a:xfrm>
                  <a:off x="7367450" y="507620"/>
                  <a:ext cx="1346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2" name="Ink 31">
                  <a:extLst>
                    <a:ext uri="{FF2B5EF4-FFF2-40B4-BE49-F238E27FC236}">
                      <a16:creationId xmlns:a16="http://schemas.microsoft.com/office/drawing/2014/main" id="{0C87679A-ECF1-922E-D642-A4FB21350E9C}"/>
                    </a:ext>
                  </a:extLst>
                </p14:cNvPr>
                <p14:cNvContentPartPr/>
                <p14:nvPr/>
              </p14:nvContentPartPr>
              <p14:xfrm>
                <a:off x="8442050" y="500060"/>
                <a:ext cx="986400" cy="60120"/>
              </p14:xfrm>
            </p:contentPart>
          </mc:Choice>
          <mc:Fallback>
            <p:pic>
              <p:nvPicPr>
                <p:cNvPr id="32" name="Ink 31">
                  <a:extLst>
                    <a:ext uri="{FF2B5EF4-FFF2-40B4-BE49-F238E27FC236}">
                      <a16:creationId xmlns:a16="http://schemas.microsoft.com/office/drawing/2014/main" id="{0C87679A-ECF1-922E-D642-A4FB21350E9C}"/>
                    </a:ext>
                  </a:extLst>
                </p:cNvPr>
                <p:cNvPicPr/>
                <p:nvPr/>
              </p:nvPicPr>
              <p:blipFill>
                <a:blip r:embed="rId27"/>
                <a:stretch>
                  <a:fillRect/>
                </a:stretch>
              </p:blipFill>
              <p:spPr>
                <a:xfrm>
                  <a:off x="8424050" y="482420"/>
                  <a:ext cx="10220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3" name="Ink 32">
                  <a:extLst>
                    <a:ext uri="{FF2B5EF4-FFF2-40B4-BE49-F238E27FC236}">
                      <a16:creationId xmlns:a16="http://schemas.microsoft.com/office/drawing/2014/main" id="{6BE65556-151C-07A7-0584-D3139C855240}"/>
                    </a:ext>
                  </a:extLst>
                </p14:cNvPr>
                <p14:cNvContentPartPr/>
                <p14:nvPr/>
              </p14:nvContentPartPr>
              <p14:xfrm>
                <a:off x="9263570" y="435980"/>
                <a:ext cx="146520" cy="151560"/>
              </p14:xfrm>
            </p:contentPart>
          </mc:Choice>
          <mc:Fallback>
            <p:pic>
              <p:nvPicPr>
                <p:cNvPr id="33" name="Ink 32">
                  <a:extLst>
                    <a:ext uri="{FF2B5EF4-FFF2-40B4-BE49-F238E27FC236}">
                      <a16:creationId xmlns:a16="http://schemas.microsoft.com/office/drawing/2014/main" id="{6BE65556-151C-07A7-0584-D3139C855240}"/>
                    </a:ext>
                  </a:extLst>
                </p:cNvPr>
                <p:cNvPicPr/>
                <p:nvPr/>
              </p:nvPicPr>
              <p:blipFill>
                <a:blip r:embed="rId29"/>
                <a:stretch>
                  <a:fillRect/>
                </a:stretch>
              </p:blipFill>
              <p:spPr>
                <a:xfrm>
                  <a:off x="9245930" y="418340"/>
                  <a:ext cx="1821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4" name="Ink 33">
                  <a:extLst>
                    <a:ext uri="{FF2B5EF4-FFF2-40B4-BE49-F238E27FC236}">
                      <a16:creationId xmlns:a16="http://schemas.microsoft.com/office/drawing/2014/main" id="{EADA748F-19C6-3F9A-B985-C5475FE8AD53}"/>
                    </a:ext>
                  </a:extLst>
                </p14:cNvPr>
                <p14:cNvContentPartPr/>
                <p14:nvPr/>
              </p14:nvContentPartPr>
              <p14:xfrm>
                <a:off x="8245850" y="48260"/>
                <a:ext cx="58680" cy="215280"/>
              </p14:xfrm>
            </p:contentPart>
          </mc:Choice>
          <mc:Fallback>
            <p:pic>
              <p:nvPicPr>
                <p:cNvPr id="34" name="Ink 33">
                  <a:extLst>
                    <a:ext uri="{FF2B5EF4-FFF2-40B4-BE49-F238E27FC236}">
                      <a16:creationId xmlns:a16="http://schemas.microsoft.com/office/drawing/2014/main" id="{EADA748F-19C6-3F9A-B985-C5475FE8AD53}"/>
                    </a:ext>
                  </a:extLst>
                </p:cNvPr>
                <p:cNvPicPr/>
                <p:nvPr/>
              </p:nvPicPr>
              <p:blipFill>
                <a:blip r:embed="rId31"/>
                <a:stretch>
                  <a:fillRect/>
                </a:stretch>
              </p:blipFill>
              <p:spPr>
                <a:xfrm>
                  <a:off x="8227850" y="30260"/>
                  <a:ext cx="9432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5" name="Ink 34">
                  <a:extLst>
                    <a:ext uri="{FF2B5EF4-FFF2-40B4-BE49-F238E27FC236}">
                      <a16:creationId xmlns:a16="http://schemas.microsoft.com/office/drawing/2014/main" id="{A4699581-BC62-8677-8625-072BF843DF85}"/>
                    </a:ext>
                  </a:extLst>
                </p14:cNvPr>
                <p14:cNvContentPartPr/>
                <p14:nvPr/>
              </p14:nvContentPartPr>
              <p14:xfrm>
                <a:off x="8211290" y="74900"/>
                <a:ext cx="117720" cy="82440"/>
              </p14:xfrm>
            </p:contentPart>
          </mc:Choice>
          <mc:Fallback>
            <p:pic>
              <p:nvPicPr>
                <p:cNvPr id="35" name="Ink 34">
                  <a:extLst>
                    <a:ext uri="{FF2B5EF4-FFF2-40B4-BE49-F238E27FC236}">
                      <a16:creationId xmlns:a16="http://schemas.microsoft.com/office/drawing/2014/main" id="{A4699581-BC62-8677-8625-072BF843DF85}"/>
                    </a:ext>
                  </a:extLst>
                </p:cNvPr>
                <p:cNvPicPr/>
                <p:nvPr/>
              </p:nvPicPr>
              <p:blipFill>
                <a:blip r:embed="rId33"/>
                <a:stretch>
                  <a:fillRect/>
                </a:stretch>
              </p:blipFill>
              <p:spPr>
                <a:xfrm>
                  <a:off x="8193650" y="57260"/>
                  <a:ext cx="1533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5BD3A3F7-894A-1281-147A-90640CFC1CE1}"/>
                    </a:ext>
                  </a:extLst>
                </p14:cNvPr>
                <p14:cNvContentPartPr/>
                <p14:nvPr/>
              </p14:nvContentPartPr>
              <p14:xfrm>
                <a:off x="8075930" y="948980"/>
                <a:ext cx="142560" cy="117720"/>
              </p14:xfrm>
            </p:contentPart>
          </mc:Choice>
          <mc:Fallback>
            <p:pic>
              <p:nvPicPr>
                <p:cNvPr id="18" name="Ink 17">
                  <a:extLst>
                    <a:ext uri="{FF2B5EF4-FFF2-40B4-BE49-F238E27FC236}">
                      <a16:creationId xmlns:a16="http://schemas.microsoft.com/office/drawing/2014/main" id="{5BD3A3F7-894A-1281-147A-90640CFC1CE1}"/>
                    </a:ext>
                  </a:extLst>
                </p:cNvPr>
                <p:cNvPicPr/>
                <p:nvPr/>
              </p:nvPicPr>
              <p:blipFill>
                <a:blip r:embed="rId35"/>
                <a:stretch>
                  <a:fillRect/>
                </a:stretch>
              </p:blipFill>
              <p:spPr>
                <a:xfrm>
                  <a:off x="8058290" y="931340"/>
                  <a:ext cx="1782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6CB5CD0F-D297-7111-3900-34CBF2DC81A4}"/>
                    </a:ext>
                  </a:extLst>
                </p14:cNvPr>
                <p14:cNvContentPartPr/>
                <p14:nvPr/>
              </p14:nvContentPartPr>
              <p14:xfrm>
                <a:off x="8236850" y="914420"/>
                <a:ext cx="68760" cy="72360"/>
              </p14:xfrm>
            </p:contentPart>
          </mc:Choice>
          <mc:Fallback>
            <p:pic>
              <p:nvPicPr>
                <p:cNvPr id="19" name="Ink 18">
                  <a:extLst>
                    <a:ext uri="{FF2B5EF4-FFF2-40B4-BE49-F238E27FC236}">
                      <a16:creationId xmlns:a16="http://schemas.microsoft.com/office/drawing/2014/main" id="{6CB5CD0F-D297-7111-3900-34CBF2DC81A4}"/>
                    </a:ext>
                  </a:extLst>
                </p:cNvPr>
                <p:cNvPicPr/>
                <p:nvPr/>
              </p:nvPicPr>
              <p:blipFill>
                <a:blip r:embed="rId37"/>
                <a:stretch>
                  <a:fillRect/>
                </a:stretch>
              </p:blipFill>
              <p:spPr>
                <a:xfrm>
                  <a:off x="8218850" y="896780"/>
                  <a:ext cx="1044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416A2F35-0115-9424-D02F-04B68F189FED}"/>
                    </a:ext>
                  </a:extLst>
                </p14:cNvPr>
                <p14:cNvContentPartPr/>
                <p14:nvPr/>
              </p14:nvContentPartPr>
              <p14:xfrm>
                <a:off x="8274290" y="843500"/>
                <a:ext cx="154440" cy="149760"/>
              </p14:xfrm>
            </p:contentPart>
          </mc:Choice>
          <mc:Fallback>
            <p:pic>
              <p:nvPicPr>
                <p:cNvPr id="20" name="Ink 19">
                  <a:extLst>
                    <a:ext uri="{FF2B5EF4-FFF2-40B4-BE49-F238E27FC236}">
                      <a16:creationId xmlns:a16="http://schemas.microsoft.com/office/drawing/2014/main" id="{416A2F35-0115-9424-D02F-04B68F189FED}"/>
                    </a:ext>
                  </a:extLst>
                </p:cNvPr>
                <p:cNvPicPr/>
                <p:nvPr/>
              </p:nvPicPr>
              <p:blipFill>
                <a:blip r:embed="rId39"/>
                <a:stretch>
                  <a:fillRect/>
                </a:stretch>
              </p:blipFill>
              <p:spPr>
                <a:xfrm>
                  <a:off x="8256650" y="825500"/>
                  <a:ext cx="1900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Ink 20">
                  <a:extLst>
                    <a:ext uri="{FF2B5EF4-FFF2-40B4-BE49-F238E27FC236}">
                      <a16:creationId xmlns:a16="http://schemas.microsoft.com/office/drawing/2014/main" id="{312189E2-CFD9-A951-1B3D-1BD41E7B1521}"/>
                    </a:ext>
                  </a:extLst>
                </p14:cNvPr>
                <p14:cNvContentPartPr/>
                <p14:nvPr/>
              </p14:nvContentPartPr>
              <p14:xfrm>
                <a:off x="8455730" y="893540"/>
                <a:ext cx="90720" cy="126000"/>
              </p14:xfrm>
            </p:contentPart>
          </mc:Choice>
          <mc:Fallback>
            <p:pic>
              <p:nvPicPr>
                <p:cNvPr id="21" name="Ink 20">
                  <a:extLst>
                    <a:ext uri="{FF2B5EF4-FFF2-40B4-BE49-F238E27FC236}">
                      <a16:creationId xmlns:a16="http://schemas.microsoft.com/office/drawing/2014/main" id="{312189E2-CFD9-A951-1B3D-1BD41E7B1521}"/>
                    </a:ext>
                  </a:extLst>
                </p:cNvPr>
                <p:cNvPicPr/>
                <p:nvPr/>
              </p:nvPicPr>
              <p:blipFill>
                <a:blip r:embed="rId41"/>
                <a:stretch>
                  <a:fillRect/>
                </a:stretch>
              </p:blipFill>
              <p:spPr>
                <a:xfrm>
                  <a:off x="8437730" y="875540"/>
                  <a:ext cx="1263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Ink 21">
                  <a:extLst>
                    <a:ext uri="{FF2B5EF4-FFF2-40B4-BE49-F238E27FC236}">
                      <a16:creationId xmlns:a16="http://schemas.microsoft.com/office/drawing/2014/main" id="{AF2063CF-8AE3-FA64-CA00-98DB40E51D09}"/>
                    </a:ext>
                  </a:extLst>
                </p14:cNvPr>
                <p14:cNvContentPartPr/>
                <p14:nvPr/>
              </p14:nvContentPartPr>
              <p14:xfrm>
                <a:off x="8478770" y="886340"/>
                <a:ext cx="102960" cy="114840"/>
              </p14:xfrm>
            </p:contentPart>
          </mc:Choice>
          <mc:Fallback>
            <p:pic>
              <p:nvPicPr>
                <p:cNvPr id="22" name="Ink 21">
                  <a:extLst>
                    <a:ext uri="{FF2B5EF4-FFF2-40B4-BE49-F238E27FC236}">
                      <a16:creationId xmlns:a16="http://schemas.microsoft.com/office/drawing/2014/main" id="{AF2063CF-8AE3-FA64-CA00-98DB40E51D09}"/>
                    </a:ext>
                  </a:extLst>
                </p:cNvPr>
                <p:cNvPicPr/>
                <p:nvPr/>
              </p:nvPicPr>
              <p:blipFill>
                <a:blip r:embed="rId43"/>
                <a:stretch>
                  <a:fillRect/>
                </a:stretch>
              </p:blipFill>
              <p:spPr>
                <a:xfrm>
                  <a:off x="8461130" y="868700"/>
                  <a:ext cx="1386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6" name="Ink 35">
                  <a:extLst>
                    <a:ext uri="{FF2B5EF4-FFF2-40B4-BE49-F238E27FC236}">
                      <a16:creationId xmlns:a16="http://schemas.microsoft.com/office/drawing/2014/main" id="{8F265F11-7E3B-83E0-A8D0-89F91A0C1D5C}"/>
                    </a:ext>
                  </a:extLst>
                </p14:cNvPr>
                <p14:cNvContentPartPr/>
                <p14:nvPr/>
              </p14:nvContentPartPr>
              <p14:xfrm>
                <a:off x="8181410" y="858260"/>
                <a:ext cx="62280" cy="425160"/>
              </p14:xfrm>
            </p:contentPart>
          </mc:Choice>
          <mc:Fallback>
            <p:pic>
              <p:nvPicPr>
                <p:cNvPr id="36" name="Ink 35">
                  <a:extLst>
                    <a:ext uri="{FF2B5EF4-FFF2-40B4-BE49-F238E27FC236}">
                      <a16:creationId xmlns:a16="http://schemas.microsoft.com/office/drawing/2014/main" id="{8F265F11-7E3B-83E0-A8D0-89F91A0C1D5C}"/>
                    </a:ext>
                  </a:extLst>
                </p:cNvPr>
                <p:cNvPicPr/>
                <p:nvPr/>
              </p:nvPicPr>
              <p:blipFill>
                <a:blip r:embed="rId45"/>
                <a:stretch>
                  <a:fillRect/>
                </a:stretch>
              </p:blipFill>
              <p:spPr>
                <a:xfrm>
                  <a:off x="8163770" y="840260"/>
                  <a:ext cx="9792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7" name="Ink 36">
                  <a:extLst>
                    <a:ext uri="{FF2B5EF4-FFF2-40B4-BE49-F238E27FC236}">
                      <a16:creationId xmlns:a16="http://schemas.microsoft.com/office/drawing/2014/main" id="{3E1E2322-34C4-5132-7680-FEB77115FF52}"/>
                    </a:ext>
                  </a:extLst>
                </p14:cNvPr>
                <p14:cNvContentPartPr/>
                <p14:nvPr/>
              </p14:nvContentPartPr>
              <p14:xfrm>
                <a:off x="8082050" y="1237340"/>
                <a:ext cx="236880" cy="125640"/>
              </p14:xfrm>
            </p:contentPart>
          </mc:Choice>
          <mc:Fallback>
            <p:pic>
              <p:nvPicPr>
                <p:cNvPr id="37" name="Ink 36">
                  <a:extLst>
                    <a:ext uri="{FF2B5EF4-FFF2-40B4-BE49-F238E27FC236}">
                      <a16:creationId xmlns:a16="http://schemas.microsoft.com/office/drawing/2014/main" id="{3E1E2322-34C4-5132-7680-FEB77115FF52}"/>
                    </a:ext>
                  </a:extLst>
                </p:cNvPr>
                <p:cNvPicPr/>
                <p:nvPr/>
              </p:nvPicPr>
              <p:blipFill>
                <a:blip r:embed="rId47"/>
                <a:stretch>
                  <a:fillRect/>
                </a:stretch>
              </p:blipFill>
              <p:spPr>
                <a:xfrm>
                  <a:off x="8064410" y="1219700"/>
                  <a:ext cx="2725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1" name="Ink 40">
                  <a:extLst>
                    <a:ext uri="{FF2B5EF4-FFF2-40B4-BE49-F238E27FC236}">
                      <a16:creationId xmlns:a16="http://schemas.microsoft.com/office/drawing/2014/main" id="{F328A790-5562-402E-7FC3-CE9ACD056FCB}"/>
                    </a:ext>
                  </a:extLst>
                </p14:cNvPr>
                <p14:cNvContentPartPr/>
                <p14:nvPr/>
              </p14:nvContentPartPr>
              <p14:xfrm>
                <a:off x="8827970" y="64820"/>
                <a:ext cx="7920" cy="25200"/>
              </p14:xfrm>
            </p:contentPart>
          </mc:Choice>
          <mc:Fallback>
            <p:pic>
              <p:nvPicPr>
                <p:cNvPr id="41" name="Ink 40">
                  <a:extLst>
                    <a:ext uri="{FF2B5EF4-FFF2-40B4-BE49-F238E27FC236}">
                      <a16:creationId xmlns:a16="http://schemas.microsoft.com/office/drawing/2014/main" id="{F328A790-5562-402E-7FC3-CE9ACD056FCB}"/>
                    </a:ext>
                  </a:extLst>
                </p:cNvPr>
                <p:cNvPicPr/>
                <p:nvPr/>
              </p:nvPicPr>
              <p:blipFill>
                <a:blip r:embed="rId49"/>
                <a:stretch>
                  <a:fillRect/>
                </a:stretch>
              </p:blipFill>
              <p:spPr>
                <a:xfrm>
                  <a:off x="8809970" y="47180"/>
                  <a:ext cx="4356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2" name="Ink 41">
                  <a:extLst>
                    <a:ext uri="{FF2B5EF4-FFF2-40B4-BE49-F238E27FC236}">
                      <a16:creationId xmlns:a16="http://schemas.microsoft.com/office/drawing/2014/main" id="{248A8BF5-80F8-8851-1570-F06AB3AC580A}"/>
                    </a:ext>
                  </a:extLst>
                </p14:cNvPr>
                <p14:cNvContentPartPr/>
                <p14:nvPr/>
              </p14:nvContentPartPr>
              <p14:xfrm>
                <a:off x="8800970" y="43940"/>
                <a:ext cx="28440" cy="264600"/>
              </p14:xfrm>
            </p:contentPart>
          </mc:Choice>
          <mc:Fallback>
            <p:pic>
              <p:nvPicPr>
                <p:cNvPr id="42" name="Ink 41">
                  <a:extLst>
                    <a:ext uri="{FF2B5EF4-FFF2-40B4-BE49-F238E27FC236}">
                      <a16:creationId xmlns:a16="http://schemas.microsoft.com/office/drawing/2014/main" id="{248A8BF5-80F8-8851-1570-F06AB3AC580A}"/>
                    </a:ext>
                  </a:extLst>
                </p:cNvPr>
                <p:cNvPicPr/>
                <p:nvPr/>
              </p:nvPicPr>
              <p:blipFill>
                <a:blip r:embed="rId51"/>
                <a:stretch>
                  <a:fillRect/>
                </a:stretch>
              </p:blipFill>
              <p:spPr>
                <a:xfrm>
                  <a:off x="8783330" y="25940"/>
                  <a:ext cx="640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3" name="Ink 42">
                  <a:extLst>
                    <a:ext uri="{FF2B5EF4-FFF2-40B4-BE49-F238E27FC236}">
                      <a16:creationId xmlns:a16="http://schemas.microsoft.com/office/drawing/2014/main" id="{3370417D-CDFE-3D46-8334-23A4CD542D13}"/>
                    </a:ext>
                  </a:extLst>
                </p14:cNvPr>
                <p14:cNvContentPartPr/>
                <p14:nvPr/>
              </p14:nvContentPartPr>
              <p14:xfrm>
                <a:off x="8656250" y="-27700"/>
                <a:ext cx="186120" cy="141120"/>
              </p14:xfrm>
            </p:contentPart>
          </mc:Choice>
          <mc:Fallback>
            <p:pic>
              <p:nvPicPr>
                <p:cNvPr id="43" name="Ink 42">
                  <a:extLst>
                    <a:ext uri="{FF2B5EF4-FFF2-40B4-BE49-F238E27FC236}">
                      <a16:creationId xmlns:a16="http://schemas.microsoft.com/office/drawing/2014/main" id="{3370417D-CDFE-3D46-8334-23A4CD542D13}"/>
                    </a:ext>
                  </a:extLst>
                </p:cNvPr>
                <p:cNvPicPr/>
                <p:nvPr/>
              </p:nvPicPr>
              <p:blipFill>
                <a:blip r:embed="rId53"/>
                <a:stretch>
                  <a:fillRect/>
                </a:stretch>
              </p:blipFill>
              <p:spPr>
                <a:xfrm>
                  <a:off x="8638250" y="-45700"/>
                  <a:ext cx="2217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4" name="Ink 43">
                  <a:extLst>
                    <a:ext uri="{FF2B5EF4-FFF2-40B4-BE49-F238E27FC236}">
                      <a16:creationId xmlns:a16="http://schemas.microsoft.com/office/drawing/2014/main" id="{34E726C6-C64A-99B3-3D86-84A4E451570C}"/>
                    </a:ext>
                  </a:extLst>
                </p14:cNvPr>
                <p14:cNvContentPartPr/>
                <p14:nvPr/>
              </p14:nvContentPartPr>
              <p14:xfrm>
                <a:off x="8820770" y="883100"/>
                <a:ext cx="46800" cy="412920"/>
              </p14:xfrm>
            </p:contentPart>
          </mc:Choice>
          <mc:Fallback>
            <p:pic>
              <p:nvPicPr>
                <p:cNvPr id="44" name="Ink 43">
                  <a:extLst>
                    <a:ext uri="{FF2B5EF4-FFF2-40B4-BE49-F238E27FC236}">
                      <a16:creationId xmlns:a16="http://schemas.microsoft.com/office/drawing/2014/main" id="{34E726C6-C64A-99B3-3D86-84A4E451570C}"/>
                    </a:ext>
                  </a:extLst>
                </p:cNvPr>
                <p:cNvPicPr/>
                <p:nvPr/>
              </p:nvPicPr>
              <p:blipFill>
                <a:blip r:embed="rId55"/>
                <a:stretch>
                  <a:fillRect/>
                </a:stretch>
              </p:blipFill>
              <p:spPr>
                <a:xfrm>
                  <a:off x="8803130" y="865460"/>
                  <a:ext cx="8244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5" name="Ink 44">
                  <a:extLst>
                    <a:ext uri="{FF2B5EF4-FFF2-40B4-BE49-F238E27FC236}">
                      <a16:creationId xmlns:a16="http://schemas.microsoft.com/office/drawing/2014/main" id="{4F00F0E8-195D-6BE9-B1AD-2A85CFCA772F}"/>
                    </a:ext>
                  </a:extLst>
                </p14:cNvPr>
                <p14:cNvContentPartPr/>
                <p14:nvPr/>
              </p14:nvContentPartPr>
              <p14:xfrm>
                <a:off x="8799890" y="1223660"/>
                <a:ext cx="92520" cy="45360"/>
              </p14:xfrm>
            </p:contentPart>
          </mc:Choice>
          <mc:Fallback>
            <p:pic>
              <p:nvPicPr>
                <p:cNvPr id="45" name="Ink 44">
                  <a:extLst>
                    <a:ext uri="{FF2B5EF4-FFF2-40B4-BE49-F238E27FC236}">
                      <a16:creationId xmlns:a16="http://schemas.microsoft.com/office/drawing/2014/main" id="{4F00F0E8-195D-6BE9-B1AD-2A85CFCA772F}"/>
                    </a:ext>
                  </a:extLst>
                </p:cNvPr>
                <p:cNvPicPr/>
                <p:nvPr/>
              </p:nvPicPr>
              <p:blipFill>
                <a:blip r:embed="rId57"/>
                <a:stretch>
                  <a:fillRect/>
                </a:stretch>
              </p:blipFill>
              <p:spPr>
                <a:xfrm>
                  <a:off x="8782250" y="1206020"/>
                  <a:ext cx="1281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6" name="Ink 45">
                  <a:extLst>
                    <a:ext uri="{FF2B5EF4-FFF2-40B4-BE49-F238E27FC236}">
                      <a16:creationId xmlns:a16="http://schemas.microsoft.com/office/drawing/2014/main" id="{D60C4F89-797F-FBE4-9CA3-D1345B8E89AC}"/>
                    </a:ext>
                  </a:extLst>
                </p14:cNvPr>
                <p14:cNvContentPartPr/>
                <p14:nvPr/>
              </p14:nvContentPartPr>
              <p14:xfrm>
                <a:off x="9038210" y="606620"/>
                <a:ext cx="222840" cy="30960"/>
              </p14:xfrm>
            </p:contentPart>
          </mc:Choice>
          <mc:Fallback>
            <p:pic>
              <p:nvPicPr>
                <p:cNvPr id="46" name="Ink 45">
                  <a:extLst>
                    <a:ext uri="{FF2B5EF4-FFF2-40B4-BE49-F238E27FC236}">
                      <a16:creationId xmlns:a16="http://schemas.microsoft.com/office/drawing/2014/main" id="{D60C4F89-797F-FBE4-9CA3-D1345B8E89AC}"/>
                    </a:ext>
                  </a:extLst>
                </p:cNvPr>
                <p:cNvPicPr/>
                <p:nvPr/>
              </p:nvPicPr>
              <p:blipFill>
                <a:blip r:embed="rId59"/>
                <a:stretch>
                  <a:fillRect/>
                </a:stretch>
              </p:blipFill>
              <p:spPr>
                <a:xfrm>
                  <a:off x="9020210" y="588980"/>
                  <a:ext cx="2584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7" name="Ink 46">
                  <a:extLst>
                    <a:ext uri="{FF2B5EF4-FFF2-40B4-BE49-F238E27FC236}">
                      <a16:creationId xmlns:a16="http://schemas.microsoft.com/office/drawing/2014/main" id="{35E541EE-CD7E-9E6F-9D90-EB6717E89DC0}"/>
                    </a:ext>
                  </a:extLst>
                </p14:cNvPr>
                <p14:cNvContentPartPr/>
                <p14:nvPr/>
              </p14:nvContentPartPr>
              <p14:xfrm>
                <a:off x="9282650" y="567740"/>
                <a:ext cx="127440" cy="122760"/>
              </p14:xfrm>
            </p:contentPart>
          </mc:Choice>
          <mc:Fallback>
            <p:pic>
              <p:nvPicPr>
                <p:cNvPr id="47" name="Ink 46">
                  <a:extLst>
                    <a:ext uri="{FF2B5EF4-FFF2-40B4-BE49-F238E27FC236}">
                      <a16:creationId xmlns:a16="http://schemas.microsoft.com/office/drawing/2014/main" id="{35E541EE-CD7E-9E6F-9D90-EB6717E89DC0}"/>
                    </a:ext>
                  </a:extLst>
                </p:cNvPr>
                <p:cNvPicPr/>
                <p:nvPr/>
              </p:nvPicPr>
              <p:blipFill>
                <a:blip r:embed="rId61"/>
                <a:stretch>
                  <a:fillRect/>
                </a:stretch>
              </p:blipFill>
              <p:spPr>
                <a:xfrm>
                  <a:off x="9265010" y="549740"/>
                  <a:ext cx="163080" cy="158400"/>
                </a:xfrm>
                <a:prstGeom prst="rect">
                  <a:avLst/>
                </a:prstGeom>
              </p:spPr>
            </p:pic>
          </mc:Fallback>
        </mc:AlternateContent>
      </p:grpSp>
      <p:grpSp>
        <p:nvGrpSpPr>
          <p:cNvPr id="60" name="Group 59">
            <a:extLst>
              <a:ext uri="{FF2B5EF4-FFF2-40B4-BE49-F238E27FC236}">
                <a16:creationId xmlns:a16="http://schemas.microsoft.com/office/drawing/2014/main" id="{20590650-253A-26E1-9D67-B8FF8A31A053}"/>
              </a:ext>
            </a:extLst>
          </p:cNvPr>
          <p:cNvGrpSpPr/>
          <p:nvPr/>
        </p:nvGrpSpPr>
        <p:grpSpPr>
          <a:xfrm>
            <a:off x="3537410" y="2989460"/>
            <a:ext cx="311760" cy="207720"/>
            <a:chOff x="3537410" y="2989460"/>
            <a:chExt cx="311760" cy="207720"/>
          </a:xfrm>
        </p:grpSpPr>
        <mc:AlternateContent xmlns:mc="http://schemas.openxmlformats.org/markup-compatibility/2006">
          <mc:Choice xmlns:p14="http://schemas.microsoft.com/office/powerpoint/2010/main" Requires="p14">
            <p:contentPart p14:bwMode="auto" r:id="rId62">
              <p14:nvContentPartPr>
                <p14:cNvPr id="49" name="Ink 48">
                  <a:extLst>
                    <a:ext uri="{FF2B5EF4-FFF2-40B4-BE49-F238E27FC236}">
                      <a16:creationId xmlns:a16="http://schemas.microsoft.com/office/drawing/2014/main" id="{5BAB9B5F-B0A0-5644-27E3-F37CD58BEF36}"/>
                    </a:ext>
                  </a:extLst>
                </p14:cNvPr>
                <p14:cNvContentPartPr/>
                <p14:nvPr/>
              </p14:nvContentPartPr>
              <p14:xfrm>
                <a:off x="3537410" y="3006020"/>
                <a:ext cx="311760" cy="191160"/>
              </p14:xfrm>
            </p:contentPart>
          </mc:Choice>
          <mc:Fallback>
            <p:pic>
              <p:nvPicPr>
                <p:cNvPr id="49" name="Ink 48">
                  <a:extLst>
                    <a:ext uri="{FF2B5EF4-FFF2-40B4-BE49-F238E27FC236}">
                      <a16:creationId xmlns:a16="http://schemas.microsoft.com/office/drawing/2014/main" id="{5BAB9B5F-B0A0-5644-27E3-F37CD58BEF36}"/>
                    </a:ext>
                  </a:extLst>
                </p:cNvPr>
                <p:cNvPicPr/>
                <p:nvPr/>
              </p:nvPicPr>
              <p:blipFill>
                <a:blip r:embed="rId63"/>
                <a:stretch>
                  <a:fillRect/>
                </a:stretch>
              </p:blipFill>
              <p:spPr>
                <a:xfrm>
                  <a:off x="3519770" y="2988380"/>
                  <a:ext cx="3474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0" name="Ink 49">
                  <a:extLst>
                    <a:ext uri="{FF2B5EF4-FFF2-40B4-BE49-F238E27FC236}">
                      <a16:creationId xmlns:a16="http://schemas.microsoft.com/office/drawing/2014/main" id="{35E88D51-1C3C-FB19-FEB2-A76C17BE1A37}"/>
                    </a:ext>
                  </a:extLst>
                </p14:cNvPr>
                <p14:cNvContentPartPr/>
                <p14:nvPr/>
              </p14:nvContentPartPr>
              <p14:xfrm>
                <a:off x="3696530" y="2989460"/>
                <a:ext cx="67320" cy="204840"/>
              </p14:xfrm>
            </p:contentPart>
          </mc:Choice>
          <mc:Fallback>
            <p:pic>
              <p:nvPicPr>
                <p:cNvPr id="50" name="Ink 49">
                  <a:extLst>
                    <a:ext uri="{FF2B5EF4-FFF2-40B4-BE49-F238E27FC236}">
                      <a16:creationId xmlns:a16="http://schemas.microsoft.com/office/drawing/2014/main" id="{35E88D51-1C3C-FB19-FEB2-A76C17BE1A37}"/>
                    </a:ext>
                  </a:extLst>
                </p:cNvPr>
                <p:cNvPicPr/>
                <p:nvPr/>
              </p:nvPicPr>
              <p:blipFill>
                <a:blip r:embed="rId65"/>
                <a:stretch>
                  <a:fillRect/>
                </a:stretch>
              </p:blipFill>
              <p:spPr>
                <a:xfrm>
                  <a:off x="3678530" y="2971820"/>
                  <a:ext cx="102960" cy="240480"/>
                </a:xfrm>
                <a:prstGeom prst="rect">
                  <a:avLst/>
                </a:prstGeom>
              </p:spPr>
            </p:pic>
          </mc:Fallback>
        </mc:AlternateContent>
      </p:grpSp>
      <p:grpSp>
        <p:nvGrpSpPr>
          <p:cNvPr id="59" name="Group 58">
            <a:extLst>
              <a:ext uri="{FF2B5EF4-FFF2-40B4-BE49-F238E27FC236}">
                <a16:creationId xmlns:a16="http://schemas.microsoft.com/office/drawing/2014/main" id="{6FB308B9-6C11-FA29-3EB5-1837447EEEAC}"/>
              </a:ext>
            </a:extLst>
          </p:cNvPr>
          <p:cNvGrpSpPr/>
          <p:nvPr/>
        </p:nvGrpSpPr>
        <p:grpSpPr>
          <a:xfrm>
            <a:off x="4385210" y="3453140"/>
            <a:ext cx="214920" cy="124200"/>
            <a:chOff x="4385210" y="3453140"/>
            <a:chExt cx="214920" cy="124200"/>
          </a:xfrm>
        </p:grpSpPr>
        <mc:AlternateContent xmlns:mc="http://schemas.openxmlformats.org/markup-compatibility/2006">
          <mc:Choice xmlns:p14="http://schemas.microsoft.com/office/powerpoint/2010/main" Requires="p14">
            <p:contentPart p14:bwMode="auto" r:id="rId66">
              <p14:nvContentPartPr>
                <p14:cNvPr id="51" name="Ink 50">
                  <a:extLst>
                    <a:ext uri="{FF2B5EF4-FFF2-40B4-BE49-F238E27FC236}">
                      <a16:creationId xmlns:a16="http://schemas.microsoft.com/office/drawing/2014/main" id="{10EB6698-59CD-6350-D79F-76F913D5950A}"/>
                    </a:ext>
                  </a:extLst>
                </p14:cNvPr>
                <p14:cNvContentPartPr/>
                <p14:nvPr/>
              </p14:nvContentPartPr>
              <p14:xfrm>
                <a:off x="4385210" y="3469700"/>
                <a:ext cx="214920" cy="107640"/>
              </p14:xfrm>
            </p:contentPart>
          </mc:Choice>
          <mc:Fallback>
            <p:pic>
              <p:nvPicPr>
                <p:cNvPr id="51" name="Ink 50">
                  <a:extLst>
                    <a:ext uri="{FF2B5EF4-FFF2-40B4-BE49-F238E27FC236}">
                      <a16:creationId xmlns:a16="http://schemas.microsoft.com/office/drawing/2014/main" id="{10EB6698-59CD-6350-D79F-76F913D5950A}"/>
                    </a:ext>
                  </a:extLst>
                </p:cNvPr>
                <p:cNvPicPr/>
                <p:nvPr/>
              </p:nvPicPr>
              <p:blipFill>
                <a:blip r:embed="rId67"/>
                <a:stretch>
                  <a:fillRect/>
                </a:stretch>
              </p:blipFill>
              <p:spPr>
                <a:xfrm>
                  <a:off x="4367210" y="3451700"/>
                  <a:ext cx="2505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2" name="Ink 51">
                  <a:extLst>
                    <a:ext uri="{FF2B5EF4-FFF2-40B4-BE49-F238E27FC236}">
                      <a16:creationId xmlns:a16="http://schemas.microsoft.com/office/drawing/2014/main" id="{50FB6710-DF69-CC14-A304-9DAF75373C35}"/>
                    </a:ext>
                  </a:extLst>
                </p14:cNvPr>
                <p14:cNvContentPartPr/>
                <p14:nvPr/>
              </p14:nvContentPartPr>
              <p14:xfrm>
                <a:off x="4496450" y="3453140"/>
                <a:ext cx="54000" cy="74520"/>
              </p14:xfrm>
            </p:contentPart>
          </mc:Choice>
          <mc:Fallback>
            <p:pic>
              <p:nvPicPr>
                <p:cNvPr id="52" name="Ink 51">
                  <a:extLst>
                    <a:ext uri="{FF2B5EF4-FFF2-40B4-BE49-F238E27FC236}">
                      <a16:creationId xmlns:a16="http://schemas.microsoft.com/office/drawing/2014/main" id="{50FB6710-DF69-CC14-A304-9DAF75373C35}"/>
                    </a:ext>
                  </a:extLst>
                </p:cNvPr>
                <p:cNvPicPr/>
                <p:nvPr/>
              </p:nvPicPr>
              <p:blipFill>
                <a:blip r:embed="rId69"/>
                <a:stretch>
                  <a:fillRect/>
                </a:stretch>
              </p:blipFill>
              <p:spPr>
                <a:xfrm>
                  <a:off x="4478810" y="3435500"/>
                  <a:ext cx="89640" cy="110160"/>
                </a:xfrm>
                <a:prstGeom prst="rect">
                  <a:avLst/>
                </a:prstGeom>
              </p:spPr>
            </p:pic>
          </mc:Fallback>
        </mc:AlternateContent>
      </p:grpSp>
      <p:grpSp>
        <p:nvGrpSpPr>
          <p:cNvPr id="58" name="Group 57">
            <a:extLst>
              <a:ext uri="{FF2B5EF4-FFF2-40B4-BE49-F238E27FC236}">
                <a16:creationId xmlns:a16="http://schemas.microsoft.com/office/drawing/2014/main" id="{864D0EBD-FCDA-AD50-45EB-951A81FBF46D}"/>
              </a:ext>
            </a:extLst>
          </p:cNvPr>
          <p:cNvGrpSpPr/>
          <p:nvPr/>
        </p:nvGrpSpPr>
        <p:grpSpPr>
          <a:xfrm>
            <a:off x="5398610" y="3287180"/>
            <a:ext cx="323640" cy="170640"/>
            <a:chOff x="5398610" y="3287180"/>
            <a:chExt cx="323640" cy="170640"/>
          </a:xfrm>
        </p:grpSpPr>
        <mc:AlternateContent xmlns:mc="http://schemas.openxmlformats.org/markup-compatibility/2006">
          <mc:Choice xmlns:p14="http://schemas.microsoft.com/office/powerpoint/2010/main" Requires="p14">
            <p:contentPart p14:bwMode="auto" r:id="rId70">
              <p14:nvContentPartPr>
                <p14:cNvPr id="53" name="Ink 52">
                  <a:extLst>
                    <a:ext uri="{FF2B5EF4-FFF2-40B4-BE49-F238E27FC236}">
                      <a16:creationId xmlns:a16="http://schemas.microsoft.com/office/drawing/2014/main" id="{AA742B8B-3A67-4828-38DC-E6655F7E9750}"/>
                    </a:ext>
                  </a:extLst>
                </p14:cNvPr>
                <p14:cNvContentPartPr/>
                <p14:nvPr/>
              </p14:nvContentPartPr>
              <p14:xfrm>
                <a:off x="5398610" y="3348380"/>
                <a:ext cx="323640" cy="24840"/>
              </p14:xfrm>
            </p:contentPart>
          </mc:Choice>
          <mc:Fallback>
            <p:pic>
              <p:nvPicPr>
                <p:cNvPr id="53" name="Ink 52">
                  <a:extLst>
                    <a:ext uri="{FF2B5EF4-FFF2-40B4-BE49-F238E27FC236}">
                      <a16:creationId xmlns:a16="http://schemas.microsoft.com/office/drawing/2014/main" id="{AA742B8B-3A67-4828-38DC-E6655F7E9750}"/>
                    </a:ext>
                  </a:extLst>
                </p:cNvPr>
                <p:cNvPicPr/>
                <p:nvPr/>
              </p:nvPicPr>
              <p:blipFill>
                <a:blip r:embed="rId71"/>
                <a:stretch>
                  <a:fillRect/>
                </a:stretch>
              </p:blipFill>
              <p:spPr>
                <a:xfrm>
                  <a:off x="5380970" y="3330740"/>
                  <a:ext cx="3592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4" name="Ink 53">
                  <a:extLst>
                    <a:ext uri="{FF2B5EF4-FFF2-40B4-BE49-F238E27FC236}">
                      <a16:creationId xmlns:a16="http://schemas.microsoft.com/office/drawing/2014/main" id="{5D684F80-E5DB-F1E5-114D-448140C3701F}"/>
                    </a:ext>
                  </a:extLst>
                </p14:cNvPr>
                <p14:cNvContentPartPr/>
                <p14:nvPr/>
              </p14:nvContentPartPr>
              <p14:xfrm>
                <a:off x="5599490" y="3287180"/>
                <a:ext cx="105480" cy="170640"/>
              </p14:xfrm>
            </p:contentPart>
          </mc:Choice>
          <mc:Fallback>
            <p:pic>
              <p:nvPicPr>
                <p:cNvPr id="54" name="Ink 53">
                  <a:extLst>
                    <a:ext uri="{FF2B5EF4-FFF2-40B4-BE49-F238E27FC236}">
                      <a16:creationId xmlns:a16="http://schemas.microsoft.com/office/drawing/2014/main" id="{5D684F80-E5DB-F1E5-114D-448140C3701F}"/>
                    </a:ext>
                  </a:extLst>
                </p:cNvPr>
                <p:cNvPicPr/>
                <p:nvPr/>
              </p:nvPicPr>
              <p:blipFill>
                <a:blip r:embed="rId73"/>
                <a:stretch>
                  <a:fillRect/>
                </a:stretch>
              </p:blipFill>
              <p:spPr>
                <a:xfrm>
                  <a:off x="5581850" y="3269540"/>
                  <a:ext cx="141120" cy="206280"/>
                </a:xfrm>
                <a:prstGeom prst="rect">
                  <a:avLst/>
                </a:prstGeom>
              </p:spPr>
            </p:pic>
          </mc:Fallback>
        </mc:AlternateContent>
      </p:grpSp>
      <p:grpSp>
        <p:nvGrpSpPr>
          <p:cNvPr id="57" name="Group 56">
            <a:extLst>
              <a:ext uri="{FF2B5EF4-FFF2-40B4-BE49-F238E27FC236}">
                <a16:creationId xmlns:a16="http://schemas.microsoft.com/office/drawing/2014/main" id="{881E5056-6F54-1527-3E4F-C669D0C79879}"/>
              </a:ext>
            </a:extLst>
          </p:cNvPr>
          <p:cNvGrpSpPr/>
          <p:nvPr/>
        </p:nvGrpSpPr>
        <p:grpSpPr>
          <a:xfrm>
            <a:off x="6331370" y="3223100"/>
            <a:ext cx="301680" cy="121320"/>
            <a:chOff x="6331370" y="3223100"/>
            <a:chExt cx="301680" cy="121320"/>
          </a:xfrm>
        </p:grpSpPr>
        <mc:AlternateContent xmlns:mc="http://schemas.openxmlformats.org/markup-compatibility/2006">
          <mc:Choice xmlns:p14="http://schemas.microsoft.com/office/powerpoint/2010/main" Requires="p14">
            <p:contentPart p14:bwMode="auto" r:id="rId74">
              <p14:nvContentPartPr>
                <p14:cNvPr id="55" name="Ink 54">
                  <a:extLst>
                    <a:ext uri="{FF2B5EF4-FFF2-40B4-BE49-F238E27FC236}">
                      <a16:creationId xmlns:a16="http://schemas.microsoft.com/office/drawing/2014/main" id="{552FF133-2A29-AF85-662A-41D68476CB73}"/>
                    </a:ext>
                  </a:extLst>
                </p14:cNvPr>
                <p14:cNvContentPartPr/>
                <p14:nvPr/>
              </p14:nvContentPartPr>
              <p14:xfrm>
                <a:off x="6331370" y="3276740"/>
                <a:ext cx="301680" cy="14760"/>
              </p14:xfrm>
            </p:contentPart>
          </mc:Choice>
          <mc:Fallback>
            <p:pic>
              <p:nvPicPr>
                <p:cNvPr id="55" name="Ink 54">
                  <a:extLst>
                    <a:ext uri="{FF2B5EF4-FFF2-40B4-BE49-F238E27FC236}">
                      <a16:creationId xmlns:a16="http://schemas.microsoft.com/office/drawing/2014/main" id="{552FF133-2A29-AF85-662A-41D68476CB73}"/>
                    </a:ext>
                  </a:extLst>
                </p:cNvPr>
                <p:cNvPicPr/>
                <p:nvPr/>
              </p:nvPicPr>
              <p:blipFill>
                <a:blip r:embed="rId75"/>
                <a:stretch>
                  <a:fillRect/>
                </a:stretch>
              </p:blipFill>
              <p:spPr>
                <a:xfrm>
                  <a:off x="6313730" y="3259100"/>
                  <a:ext cx="3373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6" name="Ink 55">
                  <a:extLst>
                    <a:ext uri="{FF2B5EF4-FFF2-40B4-BE49-F238E27FC236}">
                      <a16:creationId xmlns:a16="http://schemas.microsoft.com/office/drawing/2014/main" id="{429FDCAE-E566-42F1-78C0-A1A2F3DC629E}"/>
                    </a:ext>
                  </a:extLst>
                </p14:cNvPr>
                <p14:cNvContentPartPr/>
                <p14:nvPr/>
              </p14:nvContentPartPr>
              <p14:xfrm>
                <a:off x="6343970" y="3223100"/>
                <a:ext cx="79200" cy="121320"/>
              </p14:xfrm>
            </p:contentPart>
          </mc:Choice>
          <mc:Fallback>
            <p:pic>
              <p:nvPicPr>
                <p:cNvPr id="56" name="Ink 55">
                  <a:extLst>
                    <a:ext uri="{FF2B5EF4-FFF2-40B4-BE49-F238E27FC236}">
                      <a16:creationId xmlns:a16="http://schemas.microsoft.com/office/drawing/2014/main" id="{429FDCAE-E566-42F1-78C0-A1A2F3DC629E}"/>
                    </a:ext>
                  </a:extLst>
                </p:cNvPr>
                <p:cNvPicPr/>
                <p:nvPr/>
              </p:nvPicPr>
              <p:blipFill>
                <a:blip r:embed="rId77"/>
                <a:stretch>
                  <a:fillRect/>
                </a:stretch>
              </p:blipFill>
              <p:spPr>
                <a:xfrm>
                  <a:off x="6326330" y="3205100"/>
                  <a:ext cx="114840" cy="156960"/>
                </a:xfrm>
                <a:prstGeom prst="rect">
                  <a:avLst/>
                </a:prstGeom>
              </p:spPr>
            </p:pic>
          </mc:Fallback>
        </mc:AlternateContent>
      </p:grpSp>
    </p:spTree>
    <p:extLst>
      <p:ext uri="{BB962C8B-B14F-4D97-AF65-F5344CB8AC3E}">
        <p14:creationId xmlns:p14="http://schemas.microsoft.com/office/powerpoint/2010/main" val="153177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48856" cy="897975"/>
          </a:xfrm>
        </p:spPr>
        <p:txBody>
          <a:bodyPr>
            <a:normAutofit/>
          </a:bodyPr>
          <a:lstStyle/>
          <a:p>
            <a:r>
              <a:rPr lang="en-US" sz="3600" dirty="0"/>
              <a:t>Reflectance pulse oximetry</a:t>
            </a:r>
          </a:p>
        </p:txBody>
      </p:sp>
      <p:sp>
        <p:nvSpPr>
          <p:cNvPr id="10" name="Rectangle 9"/>
          <p:cNvSpPr/>
          <p:nvPr/>
        </p:nvSpPr>
        <p:spPr>
          <a:xfrm>
            <a:off x="5338714" y="1397484"/>
            <a:ext cx="6096000" cy="1754326"/>
          </a:xfrm>
          <a:prstGeom prst="rect">
            <a:avLst/>
          </a:prstGeom>
        </p:spPr>
        <p:txBody>
          <a:bodyPr>
            <a:spAutoFit/>
          </a:bodyPr>
          <a:lstStyle/>
          <a:p>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Here, I</a:t>
            </a:r>
            <a:r>
              <a:rPr lang="en-US" baseline="-25000" dirty="0">
                <a:solidFill>
                  <a:srgbClr val="003262"/>
                </a:solidFill>
                <a:latin typeface="Segoe UI" panose="020B0502040204020203" pitchFamily="34" charset="0"/>
                <a:ea typeface="Segoe UI" panose="020B0502040204020203" pitchFamily="34" charset="0"/>
                <a:cs typeface="Segoe UI" panose="020B0502040204020203" pitchFamily="34" charset="0"/>
              </a:rPr>
              <a:t>0</a:t>
            </a:r>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 is the incident light intensity, </a:t>
            </a:r>
          </a:p>
          <a:p>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ε is the molar extinction coefficient with unit of mM</a:t>
            </a:r>
            <a:r>
              <a:rPr lang="en-US" baseline="30000" dirty="0">
                <a:solidFill>
                  <a:srgbClr val="003262"/>
                </a:solidFill>
                <a:latin typeface="Segoe UI" panose="020B0502040204020203" pitchFamily="34" charset="0"/>
                <a:ea typeface="Segoe UI" panose="020B0502040204020203" pitchFamily="34" charset="0"/>
                <a:cs typeface="Segoe UI" panose="020B0502040204020203" pitchFamily="34" charset="0"/>
              </a:rPr>
              <a:t>−1</a:t>
            </a:r>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cm</a:t>
            </a:r>
            <a:r>
              <a:rPr lang="en-US" baseline="30000" dirty="0">
                <a:solidFill>
                  <a:srgbClr val="003262"/>
                </a:solidFill>
                <a:latin typeface="Segoe UI" panose="020B0502040204020203" pitchFamily="34" charset="0"/>
                <a:ea typeface="Segoe UI" panose="020B0502040204020203" pitchFamily="34" charset="0"/>
                <a:cs typeface="Segoe UI" panose="020B0502040204020203" pitchFamily="34" charset="0"/>
              </a:rPr>
              <a:t>−1</a:t>
            </a:r>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 </a:t>
            </a:r>
          </a:p>
          <a:p>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C is the concentration of the absorbent substance, and </a:t>
            </a:r>
          </a:p>
          <a:p>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d is the optical path length through the medium. </a:t>
            </a:r>
          </a:p>
          <a:p>
            <a:endParaRPr lang="en-US" dirty="0">
              <a:solidFill>
                <a:srgbClr val="003262"/>
              </a:solidFill>
              <a:latin typeface="Segoe UI" panose="020B0502040204020203" pitchFamily="34" charset="0"/>
              <a:ea typeface="Segoe UI" panose="020B0502040204020203" pitchFamily="34" charset="0"/>
              <a:cs typeface="Segoe UI" panose="020B0502040204020203" pitchFamily="34" charset="0"/>
            </a:endParaRPr>
          </a:p>
          <a:p>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The absorbance, A, is now defined as,</a:t>
            </a:r>
          </a:p>
        </p:txBody>
      </p:sp>
      <p:cxnSp>
        <p:nvCxnSpPr>
          <p:cNvPr id="13" name="Straight Arrow Connector 12"/>
          <p:cNvCxnSpPr/>
          <p:nvPr/>
        </p:nvCxnSpPr>
        <p:spPr>
          <a:xfrm>
            <a:off x="5513908" y="4824614"/>
            <a:ext cx="2808312"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5927954" y="4916238"/>
            <a:ext cx="1980220" cy="646331"/>
          </a:xfrm>
          <a:prstGeom prst="rect">
            <a:avLst/>
          </a:prstGeom>
          <a:noFill/>
        </p:spPr>
        <p:txBody>
          <a:bodyPr wrap="square" rtlCol="0">
            <a:spAutoFit/>
          </a:bodyPr>
          <a:lstStyle/>
          <a:p>
            <a:pPr algn="ctr"/>
            <a:r>
              <a:rPr lang="en-US" dirty="0">
                <a:solidFill>
                  <a:schemeClr val="accent2"/>
                </a:solidFill>
                <a:latin typeface="Segoe UI" panose="020B0502040204020203" pitchFamily="34" charset="0"/>
                <a:ea typeface="Segoe UI" panose="020B0502040204020203" pitchFamily="34" charset="0"/>
                <a:cs typeface="Segoe UI" panose="020B0502040204020203" pitchFamily="34" charset="0"/>
              </a:rPr>
              <a:t>Skin, tissue, and bones</a:t>
            </a:r>
          </a:p>
        </p:txBody>
      </p:sp>
      <p:sp>
        <p:nvSpPr>
          <p:cNvPr id="15" name="TextBox 14"/>
          <p:cNvSpPr txBox="1"/>
          <p:nvPr/>
        </p:nvSpPr>
        <p:spPr>
          <a:xfrm>
            <a:off x="8172693" y="4916238"/>
            <a:ext cx="1980220" cy="369332"/>
          </a:xfrm>
          <a:prstGeom prst="rect">
            <a:avLst/>
          </a:prstGeom>
          <a:noFill/>
        </p:spPr>
        <p:txBody>
          <a:bodyPr wrap="square" rtlCol="0">
            <a:spAutoFit/>
          </a:bodyPr>
          <a:lstStyle/>
          <a:p>
            <a:pPr algn="ctr"/>
            <a:r>
              <a:rPr lang="en-US" dirty="0">
                <a:solidFill>
                  <a:schemeClr val="accent1"/>
                </a:solidFill>
                <a:latin typeface="Segoe UI" panose="020B0502040204020203" pitchFamily="34" charset="0"/>
                <a:ea typeface="Segoe UI" panose="020B0502040204020203" pitchFamily="34" charset="0"/>
                <a:cs typeface="Segoe UI" panose="020B0502040204020203" pitchFamily="34" charset="0"/>
              </a:rPr>
              <a:t>Oxy-hemoglobin</a:t>
            </a:r>
          </a:p>
        </p:txBody>
      </p:sp>
      <p:sp>
        <p:nvSpPr>
          <p:cNvPr id="16" name="TextBox 15"/>
          <p:cNvSpPr txBox="1"/>
          <p:nvPr/>
        </p:nvSpPr>
        <p:spPr>
          <a:xfrm>
            <a:off x="9696309" y="4890807"/>
            <a:ext cx="1980220" cy="646331"/>
          </a:xfrm>
          <a:prstGeom prst="rect">
            <a:avLst/>
          </a:prstGeom>
          <a:noFill/>
        </p:spPr>
        <p:txBody>
          <a:bodyPr wrap="square" rtlCol="0">
            <a:spAutoFit/>
          </a:bodyPr>
          <a:lstStyle/>
          <a:p>
            <a:pPr algn="ctr"/>
            <a:r>
              <a:rPr lang="en-US" dirty="0">
                <a:solidFill>
                  <a:schemeClr val="accent6"/>
                </a:solidFill>
                <a:latin typeface="Segoe UI" panose="020B0502040204020203" pitchFamily="34" charset="0"/>
                <a:ea typeface="Segoe UI" panose="020B0502040204020203" pitchFamily="34" charset="0"/>
                <a:cs typeface="Segoe UI" panose="020B0502040204020203" pitchFamily="34" charset="0"/>
              </a:rPr>
              <a:t>Deoxy-hemoglobin</a:t>
            </a:r>
          </a:p>
        </p:txBody>
      </p:sp>
      <p:cxnSp>
        <p:nvCxnSpPr>
          <p:cNvPr id="21" name="Straight Arrow Connector 20"/>
          <p:cNvCxnSpPr/>
          <p:nvPr/>
        </p:nvCxnSpPr>
        <p:spPr>
          <a:xfrm>
            <a:off x="8700262" y="4824614"/>
            <a:ext cx="943923" cy="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a:off x="10260756" y="4824614"/>
            <a:ext cx="635750" cy="0"/>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sp>
        <p:nvSpPr>
          <p:cNvPr id="23" name="Slide Number Placeholder 22"/>
          <p:cNvSpPr>
            <a:spLocks noGrp="1"/>
          </p:cNvSpPr>
          <p:nvPr>
            <p:ph type="sldNum" sz="quarter" idx="4"/>
          </p:nvPr>
        </p:nvSpPr>
        <p:spPr/>
        <p:txBody>
          <a:bodyPr/>
          <a:lstStyle/>
          <a:p>
            <a:fld id="{C4929C3B-27DB-4701-9AD5-57958A04CB2E}" type="slidenum">
              <a:rPr lang="en-US" smtClean="0"/>
              <a:pPr/>
              <a:t>8</a:t>
            </a:fld>
            <a:endParaRPr lang="en-US" dirty="0"/>
          </a:p>
        </p:txBody>
      </p:sp>
      <p:sp>
        <p:nvSpPr>
          <p:cNvPr id="26" name="TextBox 25"/>
          <p:cNvSpPr txBox="1"/>
          <p:nvPr/>
        </p:nvSpPr>
        <p:spPr>
          <a:xfrm>
            <a:off x="-382850" y="5931728"/>
            <a:ext cx="1980220" cy="369332"/>
          </a:xfrm>
          <a:prstGeom prst="rect">
            <a:avLst/>
          </a:prstGeom>
          <a:noFill/>
        </p:spPr>
        <p:txBody>
          <a:bodyPr wrap="square" rtlCol="0">
            <a:spAutoFit/>
          </a:bodyPr>
          <a:lstStyle/>
          <a:p>
            <a:pPr algn="ctr"/>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Ratio, </a:t>
            </a:r>
          </a:p>
        </p:txBody>
      </p:sp>
      <p:sp>
        <p:nvSpPr>
          <p:cNvPr id="29" name="TextBox 28"/>
          <p:cNvSpPr txBox="1"/>
          <p:nvPr/>
        </p:nvSpPr>
        <p:spPr>
          <a:xfrm>
            <a:off x="4492100" y="5789613"/>
            <a:ext cx="1899125" cy="646331"/>
          </a:xfrm>
          <a:prstGeom prst="rect">
            <a:avLst/>
          </a:prstGeom>
          <a:noFill/>
        </p:spPr>
        <p:txBody>
          <a:bodyPr wrap="square" rtlCol="0">
            <a:spAutoFit/>
          </a:bodyPr>
          <a:lstStyle/>
          <a:p>
            <a:pPr algn="ctr"/>
            <a:r>
              <a:rPr lang="en-US" dirty="0">
                <a:solidFill>
                  <a:srgbClr val="003262"/>
                </a:solidFill>
                <a:latin typeface="Segoe UI" panose="020B0502040204020203" pitchFamily="34" charset="0"/>
                <a:ea typeface="Segoe UI" panose="020B0502040204020203" pitchFamily="34" charset="0"/>
                <a:cs typeface="Segoe UI" panose="020B0502040204020203" pitchFamily="34" charset="0"/>
              </a:rPr>
              <a:t>Oxygen Saturation, </a:t>
            </a:r>
          </a:p>
        </p:txBody>
      </p:sp>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t="54288" r="48247"/>
          <a:stretch/>
        </p:blipFill>
        <p:spPr>
          <a:xfrm>
            <a:off x="92561" y="3395607"/>
            <a:ext cx="4131010" cy="2030387"/>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53159"/>
          <a:stretch/>
        </p:blipFill>
        <p:spPr>
          <a:xfrm>
            <a:off x="757286" y="810909"/>
            <a:ext cx="3434943" cy="26717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4282" y="763390"/>
            <a:ext cx="3439005" cy="70494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176" y="3199905"/>
            <a:ext cx="7769034" cy="1490356"/>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4742" y="5611732"/>
            <a:ext cx="5909522" cy="806549"/>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1555" y="5611732"/>
            <a:ext cx="1640276" cy="1096441"/>
          </a:xfrm>
          <a:prstGeom prst="rect">
            <a:avLst/>
          </a:prstGeom>
        </p:spPr>
      </p:pic>
    </p:spTree>
    <p:extLst>
      <p:ext uri="{BB962C8B-B14F-4D97-AF65-F5344CB8AC3E}">
        <p14:creationId xmlns:p14="http://schemas.microsoft.com/office/powerpoint/2010/main" val="397570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83920"/>
          </a:xfrm>
        </p:spPr>
        <p:txBody>
          <a:bodyPr>
            <a:normAutofit/>
          </a:bodyPr>
          <a:lstStyle/>
          <a:p>
            <a:r>
              <a:rPr lang="en-US" sz="3600" dirty="0"/>
              <a:t>Reflection-mode PPG</a:t>
            </a:r>
          </a:p>
        </p:txBody>
      </p:sp>
      <p:sp>
        <p:nvSpPr>
          <p:cNvPr id="4" name="Slide Number Placeholder 3"/>
          <p:cNvSpPr>
            <a:spLocks noGrp="1"/>
          </p:cNvSpPr>
          <p:nvPr>
            <p:ph type="sldNum" sz="quarter" idx="4"/>
          </p:nvPr>
        </p:nvSpPr>
        <p:spPr/>
        <p:txBody>
          <a:bodyPr/>
          <a:lstStyle/>
          <a:p>
            <a:fld id="{C4929C3B-27DB-4701-9AD5-57958A04CB2E}" type="slidenum">
              <a:rPr lang="en-US" smtClean="0"/>
              <a:pPr/>
              <a:t>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187" y="686940"/>
            <a:ext cx="5387036" cy="5239878"/>
          </a:xfrm>
          <a:prstGeom prst="rect">
            <a:avLst/>
          </a:prstGeom>
        </p:spPr>
      </p:pic>
      <p:sp>
        <p:nvSpPr>
          <p:cNvPr id="6" name="TextBox 5"/>
          <p:cNvSpPr txBox="1"/>
          <p:nvPr/>
        </p:nvSpPr>
        <p:spPr>
          <a:xfrm>
            <a:off x="139824" y="5522438"/>
            <a:ext cx="7435762" cy="1323439"/>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rgbClr val="003262"/>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rgbClr val="003262"/>
                </a:solidFill>
                <a:latin typeface="Segoe UI" panose="020B0502040204020203" pitchFamily="34" charset="0"/>
                <a:cs typeface="Segoe UI" panose="020B0502040204020203" pitchFamily="34" charset="0"/>
              </a:rPr>
              <a:t>Light absorption in the tissue depends on the wavelength of the light and, as a result, PPG signal attenuation of visible light is much more pronounced than that of NIR light. </a:t>
            </a:r>
          </a:p>
        </p:txBody>
      </p:sp>
      <p:pic>
        <p:nvPicPr>
          <p:cNvPr id="8" name="Picture 7">
            <a:extLst>
              <a:ext uri="{FF2B5EF4-FFF2-40B4-BE49-F238E27FC236}">
                <a16:creationId xmlns:a16="http://schemas.microsoft.com/office/drawing/2014/main" id="{F25CD474-CFED-4C89-A054-011F2A516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290" y="686940"/>
            <a:ext cx="3274852" cy="5619030"/>
          </a:xfrm>
          <a:prstGeom prst="rect">
            <a:avLst/>
          </a:prstGeom>
        </p:spPr>
      </p:pic>
    </p:spTree>
    <p:extLst>
      <p:ext uri="{BB962C8B-B14F-4D97-AF65-F5344CB8AC3E}">
        <p14:creationId xmlns:p14="http://schemas.microsoft.com/office/powerpoint/2010/main" val="1441625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buFont typeface="Arial" charset="0"/>
          <a:buChar char="•"/>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22653</TotalTime>
  <Words>1645</Words>
  <Application>Microsoft Office PowerPoint</Application>
  <PresentationFormat>Widescreen</PresentationFormat>
  <Paragraphs>174</Paragraphs>
  <Slides>23</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PT Sans</vt:lpstr>
      <vt:lpstr>Segoe UI</vt:lpstr>
      <vt:lpstr>Times New Roman</vt:lpstr>
      <vt:lpstr>Office Theme</vt:lpstr>
      <vt:lpstr>ECE 105: Introduction to Electrical Engineering</vt:lpstr>
      <vt:lpstr>Oximetry - History</vt:lpstr>
      <vt:lpstr>Oximetry - History</vt:lpstr>
      <vt:lpstr>Motivation for flexible oximeters</vt:lpstr>
      <vt:lpstr>Organic optoelectronic pulse oximetry system</vt:lpstr>
      <vt:lpstr>Transmission vs. reflectance oximetry</vt:lpstr>
      <vt:lpstr>Effect of different sensor geometries</vt:lpstr>
      <vt:lpstr>Reflectance pulse oximetry</vt:lpstr>
      <vt:lpstr>Reflection-mode PPG</vt:lpstr>
      <vt:lpstr>PowerPoint Presentation</vt:lpstr>
      <vt:lpstr>Printed oximeter array</vt:lpstr>
      <vt:lpstr>Oximeter array fabrication</vt:lpstr>
      <vt:lpstr>Printed Oximeter Array</vt:lpstr>
      <vt:lpstr>Oximetry under pressure cuff induced ischemia</vt:lpstr>
      <vt:lpstr>Reflection oximetry in the absence of pulsatile signal</vt:lpstr>
      <vt:lpstr>2D oxygen saturation monitoring in-vivo</vt:lpstr>
      <vt:lpstr>Organic smart wristbands</vt:lpstr>
      <vt:lpstr>Smart wristband with intelligent channel selection</vt:lpstr>
      <vt:lpstr>Ambient light sources for oximetry</vt:lpstr>
      <vt:lpstr>PPG with various ambient light sources</vt:lpstr>
      <vt:lpstr>Sun as the light source for oximetry</vt:lpstr>
      <vt:lpstr>Flexible oximeters over the years</vt:lpstr>
      <vt:lpstr>Challenge project – what’s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Yasser Khan</dc:creator>
  <cp:lastModifiedBy>Yasser Khan</cp:lastModifiedBy>
  <cp:revision>921</cp:revision>
  <cp:lastPrinted>2017-03-30T23:40:26Z</cp:lastPrinted>
  <dcterms:created xsi:type="dcterms:W3CDTF">2014-02-24T21:19:39Z</dcterms:created>
  <dcterms:modified xsi:type="dcterms:W3CDTF">2024-10-15T22:09:50Z</dcterms:modified>
</cp:coreProperties>
</file>